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Nunito"/>
      <p:regular r:id="rId29"/>
      <p:bold r:id="rId30"/>
      <p:italic r:id="rId31"/>
      <p:boldItalic r:id="rId32"/>
    </p:embeddedFont>
    <p:embeddedFont>
      <p:font typeface="Inter"/>
      <p:regular r:id="rId33"/>
      <p:bold r:id="rId34"/>
    </p:embeddedFont>
    <p:embeddedFont>
      <p:font typeface="Inter ExtraBold"/>
      <p:bold r:id="rId35"/>
    </p:embeddedFont>
    <p:embeddedFont>
      <p:font typeface="Merriweather Black"/>
      <p:bold r:id="rId36"/>
      <p:boldItalic r:id="rId37"/>
    </p:embeddedFont>
    <p:embeddedFont>
      <p:font typeface="Merriweather"/>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BCEF786-F0E4-49F0-9667-DB2A9FB25438}">
  <a:tblStyle styleId="{8BCEF786-F0E4-49F0-9667-DB2A9FB2543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Merriweather-italic.fntdata"/><Relationship Id="rId20" Type="http://schemas.openxmlformats.org/officeDocument/2006/relationships/slide" Target="slides/slide15.xml"/><Relationship Id="rId41" Type="http://schemas.openxmlformats.org/officeDocument/2006/relationships/font" Target="fonts/Merriweather-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italic.fntdata"/><Relationship Id="rId30" Type="http://schemas.openxmlformats.org/officeDocument/2006/relationships/font" Target="fonts/Nunito-bold.fntdata"/><Relationship Id="rId11" Type="http://schemas.openxmlformats.org/officeDocument/2006/relationships/slide" Target="slides/slide6.xml"/><Relationship Id="rId33" Type="http://schemas.openxmlformats.org/officeDocument/2006/relationships/font" Target="fonts/Inter-regular.fntdata"/><Relationship Id="rId10" Type="http://schemas.openxmlformats.org/officeDocument/2006/relationships/slide" Target="slides/slide5.xml"/><Relationship Id="rId32" Type="http://schemas.openxmlformats.org/officeDocument/2006/relationships/font" Target="fonts/Nunito-boldItalic.fntdata"/><Relationship Id="rId13" Type="http://schemas.openxmlformats.org/officeDocument/2006/relationships/slide" Target="slides/slide8.xml"/><Relationship Id="rId35" Type="http://schemas.openxmlformats.org/officeDocument/2006/relationships/font" Target="fonts/InterExtraBold-bold.fntdata"/><Relationship Id="rId12" Type="http://schemas.openxmlformats.org/officeDocument/2006/relationships/slide" Target="slides/slide7.xml"/><Relationship Id="rId34" Type="http://schemas.openxmlformats.org/officeDocument/2006/relationships/font" Target="fonts/Inter-bold.fntdata"/><Relationship Id="rId15" Type="http://schemas.openxmlformats.org/officeDocument/2006/relationships/slide" Target="slides/slide10.xml"/><Relationship Id="rId37" Type="http://schemas.openxmlformats.org/officeDocument/2006/relationships/font" Target="fonts/MerriweatherBlack-boldItalic.fntdata"/><Relationship Id="rId14" Type="http://schemas.openxmlformats.org/officeDocument/2006/relationships/slide" Target="slides/slide9.xml"/><Relationship Id="rId36" Type="http://schemas.openxmlformats.org/officeDocument/2006/relationships/font" Target="fonts/MerriweatherBlack-bold.fntdata"/><Relationship Id="rId17" Type="http://schemas.openxmlformats.org/officeDocument/2006/relationships/slide" Target="slides/slide12.xml"/><Relationship Id="rId39" Type="http://schemas.openxmlformats.org/officeDocument/2006/relationships/font" Target="fonts/Merriweather-bold.fntdata"/><Relationship Id="rId16" Type="http://schemas.openxmlformats.org/officeDocument/2006/relationships/slide" Target="slides/slide11.xml"/><Relationship Id="rId38" Type="http://schemas.openxmlformats.org/officeDocument/2006/relationships/font" Target="fonts/Merriweather-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2.jpg>
</file>

<file path=ppt/media/image3.pn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11e9ca1ece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11e9ca1ec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11e9ca1ecee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11e9ca1ecee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ed7cfe3f9e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ed7cfe3f9e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ed7cfe3f9e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ed7cfe3f9e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11e508047a6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11e508047a6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12696141cd5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12696141cd5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12696141cd5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5" name="Google Shape;605;g12696141cd5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12696141cd5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12696141cd5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12696141cd5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12696141cd5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12288f5dada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12288f5dada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b1c2217c3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b1c2217c3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12696141cd5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12696141cd5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12288f5dada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12288f5dada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12288f5dada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 name="Google Shape;645;g12288f5dada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 name="Shape 649"/>
        <p:cNvGrpSpPr/>
        <p:nvPr/>
      </p:nvGrpSpPr>
      <p:grpSpPr>
        <a:xfrm>
          <a:off x="0" y="0"/>
          <a:ext cx="0" cy="0"/>
          <a:chOff x="0" y="0"/>
          <a:chExt cx="0" cy="0"/>
        </a:xfrm>
      </p:grpSpPr>
      <p:sp>
        <p:nvSpPr>
          <p:cNvPr id="650" name="Google Shape;650;g12288f5dada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1" name="Google Shape;651;g12288f5dada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b1c2217c3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b1c2217c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d96d257566_1_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d96d257566_1_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ea5874658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ea5874658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ga953684262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 name="Google Shape;512;ga953684262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ea5874658b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ea5874658b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ee1536dc6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ee1536dc6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ea5874658b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 name="Google Shape;535;gea5874658b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 Id="rId6"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11" y="0"/>
            <a:ext cx="9143961" cy="5143500"/>
            <a:chOff x="-11" y="0"/>
            <a:chExt cx="9143961" cy="5143500"/>
          </a:xfrm>
        </p:grpSpPr>
        <p:sp>
          <p:nvSpPr>
            <p:cNvPr id="10" name="Google Shape;10;p2"/>
            <p:cNvSpPr/>
            <p:nvPr/>
          </p:nvSpPr>
          <p:spPr>
            <a:xfrm>
              <a:off x="7854550" y="2020200"/>
              <a:ext cx="1289400" cy="3123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6780400" y="1853711"/>
              <a:ext cx="2010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8325550" y="1608144"/>
              <a:ext cx="818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064500" y="2099322"/>
              <a:ext cx="896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0" y="0"/>
              <a:ext cx="352500" cy="197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352600" y="4409825"/>
              <a:ext cx="1889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10800000">
              <a:off x="-11" y="4655393"/>
              <a:ext cx="818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 name="Google Shape;17;p2"/>
          <p:cNvSpPr txBox="1"/>
          <p:nvPr>
            <p:ph type="ctrTitle"/>
          </p:nvPr>
        </p:nvSpPr>
        <p:spPr>
          <a:xfrm>
            <a:off x="904375" y="1086550"/>
            <a:ext cx="5564100" cy="2499300"/>
          </a:xfrm>
          <a:prstGeom prst="rect">
            <a:avLst/>
          </a:prstGeom>
        </p:spPr>
        <p:txBody>
          <a:bodyPr anchorCtr="0" anchor="b" bIns="91425" lIns="91425" spcFirstLastPara="1" rIns="91425" wrap="square" tIns="91425">
            <a:noAutofit/>
          </a:bodyPr>
          <a:lstStyle>
            <a:lvl1pPr lvl="0" algn="l">
              <a:spcBef>
                <a:spcPts val="0"/>
              </a:spcBef>
              <a:spcAft>
                <a:spcPts val="0"/>
              </a:spcAft>
              <a:buSzPts val="5200"/>
              <a:buNone/>
              <a:defRPr b="0" sz="4500">
                <a:latin typeface="Inter ExtraBold"/>
                <a:ea typeface="Inter ExtraBold"/>
                <a:cs typeface="Inter ExtraBold"/>
                <a:sym typeface="Inter Extra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8" name="Google Shape;18;p2"/>
          <p:cNvSpPr txBox="1"/>
          <p:nvPr>
            <p:ph idx="1" type="subTitle"/>
          </p:nvPr>
        </p:nvSpPr>
        <p:spPr>
          <a:xfrm>
            <a:off x="904375" y="3499375"/>
            <a:ext cx="5564100" cy="5220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2800"/>
              <a:buNone/>
              <a:defRPr sz="1800">
                <a:latin typeface="Inter"/>
                <a:ea typeface="Inter"/>
                <a:cs typeface="Inter"/>
                <a:sym typeface="Inter"/>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9" name="Shape 99"/>
        <p:cNvGrpSpPr/>
        <p:nvPr/>
      </p:nvGrpSpPr>
      <p:grpSpPr>
        <a:xfrm>
          <a:off x="0" y="0"/>
          <a:ext cx="0" cy="0"/>
          <a:chOff x="0" y="0"/>
          <a:chExt cx="0" cy="0"/>
        </a:xfrm>
      </p:grpSpPr>
      <p:grpSp>
        <p:nvGrpSpPr>
          <p:cNvPr id="100" name="Google Shape;100;p11"/>
          <p:cNvGrpSpPr/>
          <p:nvPr/>
        </p:nvGrpSpPr>
        <p:grpSpPr>
          <a:xfrm>
            <a:off x="8" y="50"/>
            <a:ext cx="9145917" cy="5143450"/>
            <a:chOff x="8" y="50"/>
            <a:chExt cx="9145917" cy="5143450"/>
          </a:xfrm>
        </p:grpSpPr>
        <p:sp>
          <p:nvSpPr>
            <p:cNvPr id="101" name="Google Shape;101;p11"/>
            <p:cNvSpPr/>
            <p:nvPr/>
          </p:nvSpPr>
          <p:spPr>
            <a:xfrm rot="10800000">
              <a:off x="150" y="50"/>
              <a:ext cx="3101400" cy="115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1"/>
            <p:cNvSpPr/>
            <p:nvPr/>
          </p:nvSpPr>
          <p:spPr>
            <a:xfrm>
              <a:off x="6166025" y="4090075"/>
              <a:ext cx="2979900" cy="1053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1"/>
            <p:cNvSpPr/>
            <p:nvPr/>
          </p:nvSpPr>
          <p:spPr>
            <a:xfrm flipH="1" rot="10800000">
              <a:off x="77" y="178472"/>
              <a:ext cx="897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1"/>
            <p:cNvSpPr/>
            <p:nvPr/>
          </p:nvSpPr>
          <p:spPr>
            <a:xfrm rot="10800000">
              <a:off x="5646927" y="4910650"/>
              <a:ext cx="15717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1"/>
            <p:cNvSpPr/>
            <p:nvPr/>
          </p:nvSpPr>
          <p:spPr>
            <a:xfrm rot="10800000">
              <a:off x="4541894" y="4419483"/>
              <a:ext cx="26745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1"/>
            <p:cNvSpPr/>
            <p:nvPr/>
          </p:nvSpPr>
          <p:spPr>
            <a:xfrm rot="10800000">
              <a:off x="6431591" y="4665050"/>
              <a:ext cx="12006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1"/>
            <p:cNvSpPr/>
            <p:nvPr/>
          </p:nvSpPr>
          <p:spPr>
            <a:xfrm flipH="1" rot="10800000">
              <a:off x="77" y="416725"/>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a:off x="2017" y="4804200"/>
              <a:ext cx="17157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flipH="1">
              <a:off x="34" y="4910650"/>
              <a:ext cx="1278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8" y="4665075"/>
              <a:ext cx="713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flipH="1">
              <a:off x="2021" y="178472"/>
              <a:ext cx="897900" cy="302453"/>
              <a:chOff x="8246106" y="178472"/>
              <a:chExt cx="897900" cy="302453"/>
            </a:xfrm>
          </p:grpSpPr>
          <p:sp>
            <p:nvSpPr>
              <p:cNvPr id="112" name="Google Shape;112;p11"/>
              <p:cNvSpPr/>
              <p:nvPr/>
            </p:nvSpPr>
            <p:spPr>
              <a:xfrm flipH="1" rot="10800000">
                <a:off x="8246106" y="178472"/>
                <a:ext cx="897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flipH="1" rot="10800000">
                <a:off x="8679606" y="416725"/>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4" name="Google Shape;114;p11"/>
          <p:cNvSpPr txBox="1"/>
          <p:nvPr>
            <p:ph hasCustomPrompt="1" type="title"/>
          </p:nvPr>
        </p:nvSpPr>
        <p:spPr>
          <a:xfrm>
            <a:off x="1030100" y="1390938"/>
            <a:ext cx="7083900" cy="1774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5"/>
              </a:buClr>
              <a:buSzPts val="12000"/>
              <a:buNone/>
              <a:defRPr sz="9000"/>
            </a:lvl1pPr>
            <a:lvl2pPr lvl="1" algn="ctr">
              <a:spcBef>
                <a:spcPts val="0"/>
              </a:spcBef>
              <a:spcAft>
                <a:spcPts val="0"/>
              </a:spcAft>
              <a:buClr>
                <a:schemeClr val="accent5"/>
              </a:buClr>
              <a:buSzPts val="12000"/>
              <a:buNone/>
              <a:defRPr sz="12000">
                <a:solidFill>
                  <a:schemeClr val="accent5"/>
                </a:solidFill>
              </a:defRPr>
            </a:lvl2pPr>
            <a:lvl3pPr lvl="2" algn="ctr">
              <a:spcBef>
                <a:spcPts val="0"/>
              </a:spcBef>
              <a:spcAft>
                <a:spcPts val="0"/>
              </a:spcAft>
              <a:buClr>
                <a:schemeClr val="accent5"/>
              </a:buClr>
              <a:buSzPts val="12000"/>
              <a:buNone/>
              <a:defRPr sz="12000">
                <a:solidFill>
                  <a:schemeClr val="accent5"/>
                </a:solidFill>
              </a:defRPr>
            </a:lvl3pPr>
            <a:lvl4pPr lvl="3" algn="ctr">
              <a:spcBef>
                <a:spcPts val="0"/>
              </a:spcBef>
              <a:spcAft>
                <a:spcPts val="0"/>
              </a:spcAft>
              <a:buClr>
                <a:schemeClr val="accent5"/>
              </a:buClr>
              <a:buSzPts val="12000"/>
              <a:buNone/>
              <a:defRPr sz="12000">
                <a:solidFill>
                  <a:schemeClr val="accent5"/>
                </a:solidFill>
              </a:defRPr>
            </a:lvl4pPr>
            <a:lvl5pPr lvl="4" algn="ctr">
              <a:spcBef>
                <a:spcPts val="0"/>
              </a:spcBef>
              <a:spcAft>
                <a:spcPts val="0"/>
              </a:spcAft>
              <a:buClr>
                <a:schemeClr val="accent5"/>
              </a:buClr>
              <a:buSzPts val="12000"/>
              <a:buNone/>
              <a:defRPr sz="12000">
                <a:solidFill>
                  <a:schemeClr val="accent5"/>
                </a:solidFill>
              </a:defRPr>
            </a:lvl5pPr>
            <a:lvl6pPr lvl="5" algn="ctr">
              <a:spcBef>
                <a:spcPts val="0"/>
              </a:spcBef>
              <a:spcAft>
                <a:spcPts val="0"/>
              </a:spcAft>
              <a:buClr>
                <a:schemeClr val="accent5"/>
              </a:buClr>
              <a:buSzPts val="12000"/>
              <a:buNone/>
              <a:defRPr sz="12000">
                <a:solidFill>
                  <a:schemeClr val="accent5"/>
                </a:solidFill>
              </a:defRPr>
            </a:lvl6pPr>
            <a:lvl7pPr lvl="6" algn="ctr">
              <a:spcBef>
                <a:spcPts val="0"/>
              </a:spcBef>
              <a:spcAft>
                <a:spcPts val="0"/>
              </a:spcAft>
              <a:buClr>
                <a:schemeClr val="accent5"/>
              </a:buClr>
              <a:buSzPts val="12000"/>
              <a:buNone/>
              <a:defRPr sz="12000">
                <a:solidFill>
                  <a:schemeClr val="accent5"/>
                </a:solidFill>
              </a:defRPr>
            </a:lvl7pPr>
            <a:lvl8pPr lvl="7" algn="ctr">
              <a:spcBef>
                <a:spcPts val="0"/>
              </a:spcBef>
              <a:spcAft>
                <a:spcPts val="0"/>
              </a:spcAft>
              <a:buClr>
                <a:schemeClr val="accent5"/>
              </a:buClr>
              <a:buSzPts val="12000"/>
              <a:buNone/>
              <a:defRPr sz="12000">
                <a:solidFill>
                  <a:schemeClr val="accent5"/>
                </a:solidFill>
              </a:defRPr>
            </a:lvl8pPr>
            <a:lvl9pPr lvl="8" algn="ctr">
              <a:spcBef>
                <a:spcPts val="0"/>
              </a:spcBef>
              <a:spcAft>
                <a:spcPts val="0"/>
              </a:spcAft>
              <a:buClr>
                <a:schemeClr val="accent5"/>
              </a:buClr>
              <a:buSzPts val="12000"/>
              <a:buNone/>
              <a:defRPr sz="12000">
                <a:solidFill>
                  <a:schemeClr val="accent5"/>
                </a:solidFill>
              </a:defRPr>
            </a:lvl9pPr>
          </a:lstStyle>
          <a:p>
            <a:r>
              <a:t>xx%</a:t>
            </a:r>
          </a:p>
        </p:txBody>
      </p:sp>
      <p:sp>
        <p:nvSpPr>
          <p:cNvPr id="115" name="Google Shape;115;p11"/>
          <p:cNvSpPr txBox="1"/>
          <p:nvPr>
            <p:ph idx="1" type="body"/>
          </p:nvPr>
        </p:nvSpPr>
        <p:spPr>
          <a:xfrm>
            <a:off x="2432200" y="3081988"/>
            <a:ext cx="4279500" cy="7725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sz="1600"/>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16" name="Shape 11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17" name="Shape 117"/>
        <p:cNvGrpSpPr/>
        <p:nvPr/>
      </p:nvGrpSpPr>
      <p:grpSpPr>
        <a:xfrm>
          <a:off x="0" y="0"/>
          <a:ext cx="0" cy="0"/>
          <a:chOff x="0" y="0"/>
          <a:chExt cx="0" cy="0"/>
        </a:xfrm>
      </p:grpSpPr>
      <p:grpSp>
        <p:nvGrpSpPr>
          <p:cNvPr id="118" name="Google Shape;118;p13"/>
          <p:cNvGrpSpPr/>
          <p:nvPr/>
        </p:nvGrpSpPr>
        <p:grpSpPr>
          <a:xfrm>
            <a:off x="0" y="0"/>
            <a:ext cx="9144100" cy="5143350"/>
            <a:chOff x="0" y="0"/>
            <a:chExt cx="9144100" cy="5143350"/>
          </a:xfrm>
        </p:grpSpPr>
        <p:sp>
          <p:nvSpPr>
            <p:cNvPr id="119" name="Google Shape;119;p13"/>
            <p:cNvSpPr/>
            <p:nvPr/>
          </p:nvSpPr>
          <p:spPr>
            <a:xfrm>
              <a:off x="0" y="0"/>
              <a:ext cx="482400" cy="2020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3"/>
            <p:cNvSpPr/>
            <p:nvPr/>
          </p:nvSpPr>
          <p:spPr>
            <a:xfrm>
              <a:off x="8703400" y="4875750"/>
              <a:ext cx="440700" cy="267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3"/>
            <p:cNvSpPr/>
            <p:nvPr/>
          </p:nvSpPr>
          <p:spPr>
            <a:xfrm rot="10800000">
              <a:off x="233825" y="631123"/>
              <a:ext cx="898200" cy="60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3"/>
            <p:cNvSpPr/>
            <p:nvPr/>
          </p:nvSpPr>
          <p:spPr>
            <a:xfrm rot="10800000">
              <a:off x="76107" y="874967"/>
              <a:ext cx="3657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3"/>
            <p:cNvSpPr/>
            <p:nvPr/>
          </p:nvSpPr>
          <p:spPr>
            <a:xfrm rot="10800000">
              <a:off x="158218" y="383789"/>
              <a:ext cx="4002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3"/>
            <p:cNvSpPr/>
            <p:nvPr/>
          </p:nvSpPr>
          <p:spPr>
            <a:xfrm rot="10800000">
              <a:off x="8869898" y="4839525"/>
              <a:ext cx="2742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3"/>
          <p:cNvSpPr txBox="1"/>
          <p:nvPr>
            <p:ph type="title"/>
          </p:nvPr>
        </p:nvSpPr>
        <p:spPr>
          <a:xfrm>
            <a:off x="758775" y="375121"/>
            <a:ext cx="76263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26" name="Google Shape;126;p13"/>
          <p:cNvSpPr txBox="1"/>
          <p:nvPr>
            <p:ph hasCustomPrompt="1" idx="2" type="title"/>
          </p:nvPr>
        </p:nvSpPr>
        <p:spPr>
          <a:xfrm>
            <a:off x="1458991" y="1216206"/>
            <a:ext cx="1033200" cy="5316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sz="42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27" name="Google Shape;127;p13"/>
          <p:cNvSpPr txBox="1"/>
          <p:nvPr>
            <p:ph idx="3" type="title"/>
          </p:nvPr>
        </p:nvSpPr>
        <p:spPr>
          <a:xfrm>
            <a:off x="1470450" y="1683150"/>
            <a:ext cx="29994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28" name="Google Shape;128;p13"/>
          <p:cNvSpPr txBox="1"/>
          <p:nvPr>
            <p:ph idx="4" type="title"/>
          </p:nvPr>
        </p:nvSpPr>
        <p:spPr>
          <a:xfrm>
            <a:off x="1470450" y="2127087"/>
            <a:ext cx="2589900" cy="6291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129" name="Google Shape;129;p13"/>
          <p:cNvSpPr txBox="1"/>
          <p:nvPr>
            <p:ph hasCustomPrompt="1" idx="5" type="title"/>
          </p:nvPr>
        </p:nvSpPr>
        <p:spPr>
          <a:xfrm>
            <a:off x="5180866" y="1216206"/>
            <a:ext cx="1055700" cy="5316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sz="42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30" name="Google Shape;130;p13"/>
          <p:cNvSpPr txBox="1"/>
          <p:nvPr>
            <p:ph idx="6" type="title"/>
          </p:nvPr>
        </p:nvSpPr>
        <p:spPr>
          <a:xfrm>
            <a:off x="5192325" y="1683150"/>
            <a:ext cx="29994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31" name="Google Shape;131;p13"/>
          <p:cNvSpPr txBox="1"/>
          <p:nvPr>
            <p:ph idx="7" type="title"/>
          </p:nvPr>
        </p:nvSpPr>
        <p:spPr>
          <a:xfrm>
            <a:off x="5192325" y="2127087"/>
            <a:ext cx="2589900" cy="6291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132" name="Google Shape;132;p13"/>
          <p:cNvSpPr txBox="1"/>
          <p:nvPr>
            <p:ph hasCustomPrompt="1" idx="8" type="title"/>
          </p:nvPr>
        </p:nvSpPr>
        <p:spPr>
          <a:xfrm>
            <a:off x="1458991" y="3045964"/>
            <a:ext cx="1033200" cy="5316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sz="42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33" name="Google Shape;133;p13"/>
          <p:cNvSpPr txBox="1"/>
          <p:nvPr>
            <p:ph idx="9" type="title"/>
          </p:nvPr>
        </p:nvSpPr>
        <p:spPr>
          <a:xfrm>
            <a:off x="1470450" y="3512902"/>
            <a:ext cx="29994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34" name="Google Shape;134;p13"/>
          <p:cNvSpPr txBox="1"/>
          <p:nvPr>
            <p:ph idx="13" type="title"/>
          </p:nvPr>
        </p:nvSpPr>
        <p:spPr>
          <a:xfrm>
            <a:off x="1470450" y="3956846"/>
            <a:ext cx="2589900" cy="6291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135" name="Google Shape;135;p13"/>
          <p:cNvSpPr txBox="1"/>
          <p:nvPr>
            <p:ph hasCustomPrompt="1" idx="14" type="title"/>
          </p:nvPr>
        </p:nvSpPr>
        <p:spPr>
          <a:xfrm>
            <a:off x="5180866" y="3045964"/>
            <a:ext cx="1055700" cy="5316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sz="42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36" name="Google Shape;136;p13"/>
          <p:cNvSpPr txBox="1"/>
          <p:nvPr>
            <p:ph idx="15" type="title"/>
          </p:nvPr>
        </p:nvSpPr>
        <p:spPr>
          <a:xfrm>
            <a:off x="5192325" y="3512902"/>
            <a:ext cx="29994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37" name="Google Shape;137;p13"/>
          <p:cNvSpPr txBox="1"/>
          <p:nvPr>
            <p:ph idx="16" type="title"/>
          </p:nvPr>
        </p:nvSpPr>
        <p:spPr>
          <a:xfrm>
            <a:off x="5192325" y="3956846"/>
            <a:ext cx="2589900" cy="6291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1">
    <p:spTree>
      <p:nvGrpSpPr>
        <p:cNvPr id="138" name="Shape 138"/>
        <p:cNvGrpSpPr/>
        <p:nvPr/>
      </p:nvGrpSpPr>
      <p:grpSpPr>
        <a:xfrm>
          <a:off x="0" y="0"/>
          <a:ext cx="0" cy="0"/>
          <a:chOff x="0" y="0"/>
          <a:chExt cx="0" cy="0"/>
        </a:xfrm>
      </p:grpSpPr>
      <p:grpSp>
        <p:nvGrpSpPr>
          <p:cNvPr id="139" name="Google Shape;139;p14"/>
          <p:cNvGrpSpPr/>
          <p:nvPr/>
        </p:nvGrpSpPr>
        <p:grpSpPr>
          <a:xfrm>
            <a:off x="0" y="0"/>
            <a:ext cx="9143995" cy="5143625"/>
            <a:chOff x="0" y="0"/>
            <a:chExt cx="9143995" cy="5143625"/>
          </a:xfrm>
        </p:grpSpPr>
        <p:sp>
          <p:nvSpPr>
            <p:cNvPr id="140" name="Google Shape;140;p14"/>
            <p:cNvSpPr/>
            <p:nvPr/>
          </p:nvSpPr>
          <p:spPr>
            <a:xfrm flipH="1">
              <a:off x="0" y="4188125"/>
              <a:ext cx="2727300" cy="955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4"/>
            <p:cNvSpPr/>
            <p:nvPr/>
          </p:nvSpPr>
          <p:spPr>
            <a:xfrm flipH="1">
              <a:off x="1751145" y="4419475"/>
              <a:ext cx="612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flipH="1">
              <a:off x="2074151" y="4910650"/>
              <a:ext cx="612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4"/>
            <p:cNvSpPr/>
            <p:nvPr/>
          </p:nvSpPr>
          <p:spPr>
            <a:xfrm flipH="1">
              <a:off x="2151456" y="4665075"/>
              <a:ext cx="21570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4"/>
            <p:cNvSpPr/>
            <p:nvPr/>
          </p:nvSpPr>
          <p:spPr>
            <a:xfrm>
              <a:off x="6416695" y="0"/>
              <a:ext cx="2727300" cy="955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4"/>
            <p:cNvSpPr/>
            <p:nvPr/>
          </p:nvSpPr>
          <p:spPr>
            <a:xfrm>
              <a:off x="4726699" y="231350"/>
              <a:ext cx="26946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4"/>
            <p:cNvSpPr/>
            <p:nvPr/>
          </p:nvSpPr>
          <p:spPr>
            <a:xfrm>
              <a:off x="6279349" y="722525"/>
              <a:ext cx="11172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4"/>
            <p:cNvSpPr/>
            <p:nvPr/>
          </p:nvSpPr>
          <p:spPr>
            <a:xfrm>
              <a:off x="6858825" y="476950"/>
              <a:ext cx="9693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 name="Google Shape;148;p14"/>
          <p:cNvSpPr txBox="1"/>
          <p:nvPr>
            <p:ph type="title"/>
          </p:nvPr>
        </p:nvSpPr>
        <p:spPr>
          <a:xfrm>
            <a:off x="1044225" y="2107675"/>
            <a:ext cx="7055400" cy="11661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b="1" sz="5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49" name="Google Shape;149;p14"/>
          <p:cNvSpPr txBox="1"/>
          <p:nvPr>
            <p:ph idx="1" type="subTitle"/>
          </p:nvPr>
        </p:nvSpPr>
        <p:spPr>
          <a:xfrm>
            <a:off x="1996775" y="3269250"/>
            <a:ext cx="5150400" cy="522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0" name="Google Shape;150;p14"/>
          <p:cNvSpPr txBox="1"/>
          <p:nvPr>
            <p:ph hasCustomPrompt="1" idx="2" type="title"/>
          </p:nvPr>
        </p:nvSpPr>
        <p:spPr>
          <a:xfrm>
            <a:off x="3785050" y="1351338"/>
            <a:ext cx="1573800" cy="772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65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1_1">
    <p:spTree>
      <p:nvGrpSpPr>
        <p:cNvPr id="151" name="Shape 151"/>
        <p:cNvGrpSpPr/>
        <p:nvPr/>
      </p:nvGrpSpPr>
      <p:grpSpPr>
        <a:xfrm>
          <a:off x="0" y="0"/>
          <a:ext cx="0" cy="0"/>
          <a:chOff x="0" y="0"/>
          <a:chExt cx="0" cy="0"/>
        </a:xfrm>
      </p:grpSpPr>
      <p:grpSp>
        <p:nvGrpSpPr>
          <p:cNvPr id="152" name="Google Shape;152;p15"/>
          <p:cNvGrpSpPr/>
          <p:nvPr/>
        </p:nvGrpSpPr>
        <p:grpSpPr>
          <a:xfrm>
            <a:off x="77" y="50"/>
            <a:ext cx="9143823" cy="5143300"/>
            <a:chOff x="77" y="50"/>
            <a:chExt cx="9143823" cy="5143300"/>
          </a:xfrm>
        </p:grpSpPr>
        <p:sp>
          <p:nvSpPr>
            <p:cNvPr id="153" name="Google Shape;153;p15"/>
            <p:cNvSpPr/>
            <p:nvPr/>
          </p:nvSpPr>
          <p:spPr>
            <a:xfrm rot="10800000">
              <a:off x="150" y="50"/>
              <a:ext cx="3101400" cy="115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5"/>
            <p:cNvSpPr/>
            <p:nvPr/>
          </p:nvSpPr>
          <p:spPr>
            <a:xfrm flipH="1" rot="10800000">
              <a:off x="77" y="178472"/>
              <a:ext cx="897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5"/>
            <p:cNvSpPr/>
            <p:nvPr/>
          </p:nvSpPr>
          <p:spPr>
            <a:xfrm flipH="1" rot="10800000">
              <a:off x="77" y="416725"/>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 name="Google Shape;156;p15"/>
            <p:cNvGrpSpPr/>
            <p:nvPr/>
          </p:nvGrpSpPr>
          <p:grpSpPr>
            <a:xfrm flipH="1">
              <a:off x="2021" y="178472"/>
              <a:ext cx="897900" cy="302453"/>
              <a:chOff x="8246106" y="178472"/>
              <a:chExt cx="897900" cy="302453"/>
            </a:xfrm>
          </p:grpSpPr>
          <p:sp>
            <p:nvSpPr>
              <p:cNvPr id="157" name="Google Shape;157;p15"/>
              <p:cNvSpPr/>
              <p:nvPr/>
            </p:nvSpPr>
            <p:spPr>
              <a:xfrm flipH="1" rot="10800000">
                <a:off x="8246106" y="178472"/>
                <a:ext cx="897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5"/>
              <p:cNvSpPr/>
              <p:nvPr/>
            </p:nvSpPr>
            <p:spPr>
              <a:xfrm flipH="1" rot="10800000">
                <a:off x="8679606" y="416725"/>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5"/>
            <p:cNvGrpSpPr/>
            <p:nvPr/>
          </p:nvGrpSpPr>
          <p:grpSpPr>
            <a:xfrm>
              <a:off x="4541894" y="4419483"/>
              <a:ext cx="4602006" cy="723867"/>
              <a:chOff x="4541894" y="4419483"/>
              <a:chExt cx="4602006" cy="723867"/>
            </a:xfrm>
          </p:grpSpPr>
          <p:sp>
            <p:nvSpPr>
              <p:cNvPr id="160" name="Google Shape;160;p15"/>
              <p:cNvSpPr/>
              <p:nvPr/>
            </p:nvSpPr>
            <p:spPr>
              <a:xfrm>
                <a:off x="5202200" y="4875750"/>
                <a:ext cx="3941700" cy="267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5"/>
              <p:cNvSpPr/>
              <p:nvPr/>
            </p:nvSpPr>
            <p:spPr>
              <a:xfrm rot="10800000">
                <a:off x="5646927" y="4910650"/>
                <a:ext cx="15717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5"/>
              <p:cNvSpPr/>
              <p:nvPr/>
            </p:nvSpPr>
            <p:spPr>
              <a:xfrm rot="10800000">
                <a:off x="4541894" y="4419483"/>
                <a:ext cx="26745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5"/>
              <p:cNvSpPr/>
              <p:nvPr/>
            </p:nvSpPr>
            <p:spPr>
              <a:xfrm rot="10800000">
                <a:off x="6431591" y="4665050"/>
                <a:ext cx="12006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4" name="Google Shape;164;p15"/>
          <p:cNvSpPr txBox="1"/>
          <p:nvPr>
            <p:ph type="title"/>
          </p:nvPr>
        </p:nvSpPr>
        <p:spPr>
          <a:xfrm>
            <a:off x="1305275" y="1862675"/>
            <a:ext cx="6794400" cy="1656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b="1" sz="4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65" name="Google Shape;165;p15"/>
          <p:cNvSpPr txBox="1"/>
          <p:nvPr>
            <p:ph idx="1" type="subTitle"/>
          </p:nvPr>
        </p:nvSpPr>
        <p:spPr>
          <a:xfrm>
            <a:off x="2949225" y="3518675"/>
            <a:ext cx="5150400" cy="522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6" name="Google Shape;166;p15"/>
          <p:cNvSpPr txBox="1"/>
          <p:nvPr>
            <p:ph hasCustomPrompt="1" idx="2" type="title"/>
          </p:nvPr>
        </p:nvSpPr>
        <p:spPr>
          <a:xfrm>
            <a:off x="6525825" y="970352"/>
            <a:ext cx="1573800" cy="920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65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167" name="Shape 167"/>
        <p:cNvGrpSpPr/>
        <p:nvPr/>
      </p:nvGrpSpPr>
      <p:grpSpPr>
        <a:xfrm>
          <a:off x="0" y="0"/>
          <a:ext cx="0" cy="0"/>
          <a:chOff x="0" y="0"/>
          <a:chExt cx="0" cy="0"/>
        </a:xfrm>
      </p:grpSpPr>
      <p:grpSp>
        <p:nvGrpSpPr>
          <p:cNvPr id="168" name="Google Shape;168;p16"/>
          <p:cNvGrpSpPr/>
          <p:nvPr/>
        </p:nvGrpSpPr>
        <p:grpSpPr>
          <a:xfrm>
            <a:off x="75" y="-2475"/>
            <a:ext cx="9144025" cy="5145975"/>
            <a:chOff x="75" y="-2475"/>
            <a:chExt cx="9144025" cy="5145975"/>
          </a:xfrm>
        </p:grpSpPr>
        <p:sp>
          <p:nvSpPr>
            <p:cNvPr id="169" name="Google Shape;169;p16"/>
            <p:cNvSpPr/>
            <p:nvPr/>
          </p:nvSpPr>
          <p:spPr>
            <a:xfrm rot="10800000">
              <a:off x="75" y="4289400"/>
              <a:ext cx="3324000" cy="854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6"/>
            <p:cNvSpPr/>
            <p:nvPr/>
          </p:nvSpPr>
          <p:spPr>
            <a:xfrm rot="10800000">
              <a:off x="5820000" y="-2475"/>
              <a:ext cx="3324000" cy="539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6"/>
            <p:cNvSpPr/>
            <p:nvPr/>
          </p:nvSpPr>
          <p:spPr>
            <a:xfrm>
              <a:off x="8008000" y="507600"/>
              <a:ext cx="1136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6"/>
            <p:cNvSpPr/>
            <p:nvPr/>
          </p:nvSpPr>
          <p:spPr>
            <a:xfrm rot="10800000">
              <a:off x="2155025" y="4500053"/>
              <a:ext cx="818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6"/>
            <p:cNvSpPr/>
            <p:nvPr/>
          </p:nvSpPr>
          <p:spPr>
            <a:xfrm rot="10800000">
              <a:off x="2338375" y="4008875"/>
              <a:ext cx="896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6"/>
            <p:cNvSpPr/>
            <p:nvPr/>
          </p:nvSpPr>
          <p:spPr>
            <a:xfrm rot="10800000">
              <a:off x="2567050" y="4254450"/>
              <a:ext cx="18537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 name="Google Shape;175;p16"/>
          <p:cNvSpPr txBox="1"/>
          <p:nvPr>
            <p:ph type="title"/>
          </p:nvPr>
        </p:nvSpPr>
        <p:spPr>
          <a:xfrm>
            <a:off x="2487675" y="3002625"/>
            <a:ext cx="4168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6" name="Google Shape;176;p16"/>
          <p:cNvSpPr txBox="1"/>
          <p:nvPr>
            <p:ph idx="2" type="title"/>
          </p:nvPr>
        </p:nvSpPr>
        <p:spPr>
          <a:xfrm>
            <a:off x="1936500" y="1624050"/>
            <a:ext cx="5271300" cy="1590600"/>
          </a:xfrm>
          <a:prstGeom prst="rect">
            <a:avLst/>
          </a:prstGeom>
        </p:spPr>
        <p:txBody>
          <a:bodyPr anchorCtr="0" anchor="ctr" bIns="91425" lIns="91425" spcFirstLastPara="1" rIns="91425" wrap="square" tIns="91425">
            <a:noAutofit/>
          </a:bodyPr>
          <a:lstStyle>
            <a:lvl1pPr lvl="0" rtl="0">
              <a:lnSpc>
                <a:spcPct val="115000"/>
              </a:lnSpc>
              <a:spcBef>
                <a:spcPts val="0"/>
              </a:spcBef>
              <a:spcAft>
                <a:spcPts val="0"/>
              </a:spcAft>
              <a:buSzPts val="2800"/>
              <a:buNone/>
              <a:defRPr b="0" sz="2000">
                <a:solidFill>
                  <a:schemeClr val="dk2"/>
                </a:solidFill>
                <a:latin typeface="Inter"/>
                <a:ea typeface="Inter"/>
                <a:cs typeface="Inter"/>
                <a:sym typeface="Inter"/>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
    <p:spTree>
      <p:nvGrpSpPr>
        <p:cNvPr id="177" name="Shape 177"/>
        <p:cNvGrpSpPr/>
        <p:nvPr/>
      </p:nvGrpSpPr>
      <p:grpSpPr>
        <a:xfrm>
          <a:off x="0" y="0"/>
          <a:ext cx="0" cy="0"/>
          <a:chOff x="0" y="0"/>
          <a:chExt cx="0" cy="0"/>
        </a:xfrm>
      </p:grpSpPr>
      <p:sp>
        <p:nvSpPr>
          <p:cNvPr id="178" name="Google Shape;178;p17"/>
          <p:cNvSpPr txBox="1"/>
          <p:nvPr>
            <p:ph type="title"/>
          </p:nvPr>
        </p:nvSpPr>
        <p:spPr>
          <a:xfrm>
            <a:off x="672600" y="375125"/>
            <a:ext cx="77988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5"/>
              </a:buClr>
              <a:buSzPts val="2800"/>
              <a:buNone/>
              <a:defRPr/>
            </a:lvl1pPr>
            <a:lvl2pPr lvl="1" rtl="0">
              <a:spcBef>
                <a:spcPts val="0"/>
              </a:spcBef>
              <a:spcAft>
                <a:spcPts val="0"/>
              </a:spcAft>
              <a:buClr>
                <a:schemeClr val="accent5"/>
              </a:buClr>
              <a:buSzPts val="2800"/>
              <a:buNone/>
              <a:defRPr>
                <a:solidFill>
                  <a:schemeClr val="accent5"/>
                </a:solidFill>
              </a:defRPr>
            </a:lvl2pPr>
            <a:lvl3pPr lvl="2" rtl="0">
              <a:spcBef>
                <a:spcPts val="0"/>
              </a:spcBef>
              <a:spcAft>
                <a:spcPts val="0"/>
              </a:spcAft>
              <a:buClr>
                <a:schemeClr val="accent5"/>
              </a:buClr>
              <a:buSzPts val="2800"/>
              <a:buNone/>
              <a:defRPr>
                <a:solidFill>
                  <a:schemeClr val="accent5"/>
                </a:solidFill>
              </a:defRPr>
            </a:lvl3pPr>
            <a:lvl4pPr lvl="3" rtl="0">
              <a:spcBef>
                <a:spcPts val="0"/>
              </a:spcBef>
              <a:spcAft>
                <a:spcPts val="0"/>
              </a:spcAft>
              <a:buClr>
                <a:schemeClr val="accent5"/>
              </a:buClr>
              <a:buSzPts val="2800"/>
              <a:buNone/>
              <a:defRPr>
                <a:solidFill>
                  <a:schemeClr val="accent5"/>
                </a:solidFill>
              </a:defRPr>
            </a:lvl4pPr>
            <a:lvl5pPr lvl="4" rtl="0">
              <a:spcBef>
                <a:spcPts val="0"/>
              </a:spcBef>
              <a:spcAft>
                <a:spcPts val="0"/>
              </a:spcAft>
              <a:buClr>
                <a:schemeClr val="accent5"/>
              </a:buClr>
              <a:buSzPts val="2800"/>
              <a:buNone/>
              <a:defRPr>
                <a:solidFill>
                  <a:schemeClr val="accent5"/>
                </a:solidFill>
              </a:defRPr>
            </a:lvl5pPr>
            <a:lvl6pPr lvl="5" rtl="0">
              <a:spcBef>
                <a:spcPts val="0"/>
              </a:spcBef>
              <a:spcAft>
                <a:spcPts val="0"/>
              </a:spcAft>
              <a:buClr>
                <a:schemeClr val="accent5"/>
              </a:buClr>
              <a:buSzPts val="2800"/>
              <a:buNone/>
              <a:defRPr>
                <a:solidFill>
                  <a:schemeClr val="accent5"/>
                </a:solidFill>
              </a:defRPr>
            </a:lvl6pPr>
            <a:lvl7pPr lvl="6" rtl="0">
              <a:spcBef>
                <a:spcPts val="0"/>
              </a:spcBef>
              <a:spcAft>
                <a:spcPts val="0"/>
              </a:spcAft>
              <a:buClr>
                <a:schemeClr val="accent5"/>
              </a:buClr>
              <a:buSzPts val="2800"/>
              <a:buNone/>
              <a:defRPr>
                <a:solidFill>
                  <a:schemeClr val="accent5"/>
                </a:solidFill>
              </a:defRPr>
            </a:lvl7pPr>
            <a:lvl8pPr lvl="7" rtl="0">
              <a:spcBef>
                <a:spcPts val="0"/>
              </a:spcBef>
              <a:spcAft>
                <a:spcPts val="0"/>
              </a:spcAft>
              <a:buClr>
                <a:schemeClr val="accent5"/>
              </a:buClr>
              <a:buSzPts val="2800"/>
              <a:buNone/>
              <a:defRPr>
                <a:solidFill>
                  <a:schemeClr val="accent5"/>
                </a:solidFill>
              </a:defRPr>
            </a:lvl8pPr>
            <a:lvl9pPr lvl="8" rtl="0">
              <a:spcBef>
                <a:spcPts val="0"/>
              </a:spcBef>
              <a:spcAft>
                <a:spcPts val="0"/>
              </a:spcAft>
              <a:buClr>
                <a:schemeClr val="accent5"/>
              </a:buClr>
              <a:buSzPts val="2800"/>
              <a:buNone/>
              <a:defRPr>
                <a:solidFill>
                  <a:schemeClr val="accent5"/>
                </a:solidFill>
              </a:defRPr>
            </a:lvl9pPr>
          </a:lstStyle>
          <a:p/>
        </p:txBody>
      </p:sp>
      <p:grpSp>
        <p:nvGrpSpPr>
          <p:cNvPr id="179" name="Google Shape;179;p17"/>
          <p:cNvGrpSpPr/>
          <p:nvPr/>
        </p:nvGrpSpPr>
        <p:grpSpPr>
          <a:xfrm>
            <a:off x="70" y="0"/>
            <a:ext cx="9145887" cy="5143500"/>
            <a:chOff x="70" y="0"/>
            <a:chExt cx="9145887" cy="5143500"/>
          </a:xfrm>
        </p:grpSpPr>
        <p:sp>
          <p:nvSpPr>
            <p:cNvPr id="180" name="Google Shape;180;p17"/>
            <p:cNvSpPr/>
            <p:nvPr/>
          </p:nvSpPr>
          <p:spPr>
            <a:xfrm flipH="1" rot="10800000">
              <a:off x="7715249" y="0"/>
              <a:ext cx="14307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7"/>
            <p:cNvSpPr/>
            <p:nvPr/>
          </p:nvSpPr>
          <p:spPr>
            <a:xfrm flipH="1">
              <a:off x="100" y="4804200"/>
              <a:ext cx="22224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7"/>
            <p:cNvSpPr/>
            <p:nvPr/>
          </p:nvSpPr>
          <p:spPr>
            <a:xfrm rot="10800000">
              <a:off x="8248050" y="178472"/>
              <a:ext cx="897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7"/>
            <p:cNvSpPr/>
            <p:nvPr/>
          </p:nvSpPr>
          <p:spPr>
            <a:xfrm>
              <a:off x="70" y="4419483"/>
              <a:ext cx="3735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7"/>
            <p:cNvSpPr/>
            <p:nvPr/>
          </p:nvSpPr>
          <p:spPr>
            <a:xfrm>
              <a:off x="415934" y="4910650"/>
              <a:ext cx="26745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7"/>
            <p:cNvSpPr/>
            <p:nvPr/>
          </p:nvSpPr>
          <p:spPr>
            <a:xfrm>
              <a:off x="228756" y="4665075"/>
              <a:ext cx="2358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7"/>
            <p:cNvSpPr/>
            <p:nvPr/>
          </p:nvSpPr>
          <p:spPr>
            <a:xfrm rot="10800000">
              <a:off x="8681550" y="416725"/>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7"/>
            <p:cNvSpPr/>
            <p:nvPr/>
          </p:nvSpPr>
          <p:spPr>
            <a:xfrm flipH="1">
              <a:off x="8770500" y="4804200"/>
              <a:ext cx="3735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7"/>
            <p:cNvSpPr/>
            <p:nvPr/>
          </p:nvSpPr>
          <p:spPr>
            <a:xfrm>
              <a:off x="8681557" y="4910650"/>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7"/>
            <p:cNvSpPr/>
            <p:nvPr/>
          </p:nvSpPr>
          <p:spPr>
            <a:xfrm>
              <a:off x="8910156" y="4665075"/>
              <a:ext cx="2358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 name="Google Shape;190;p17"/>
            <p:cNvGrpSpPr/>
            <p:nvPr/>
          </p:nvGrpSpPr>
          <p:grpSpPr>
            <a:xfrm>
              <a:off x="8246106" y="178472"/>
              <a:ext cx="897900" cy="302453"/>
              <a:chOff x="8246106" y="178472"/>
              <a:chExt cx="897900" cy="302453"/>
            </a:xfrm>
          </p:grpSpPr>
          <p:sp>
            <p:nvSpPr>
              <p:cNvPr id="191" name="Google Shape;191;p17"/>
              <p:cNvSpPr/>
              <p:nvPr/>
            </p:nvSpPr>
            <p:spPr>
              <a:xfrm flipH="1" rot="10800000">
                <a:off x="8246106" y="178472"/>
                <a:ext cx="897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7"/>
              <p:cNvSpPr/>
              <p:nvPr/>
            </p:nvSpPr>
            <p:spPr>
              <a:xfrm flipH="1" rot="10800000">
                <a:off x="8679606" y="416725"/>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_1">
    <p:spTree>
      <p:nvGrpSpPr>
        <p:cNvPr id="193" name="Shape 193"/>
        <p:cNvGrpSpPr/>
        <p:nvPr/>
      </p:nvGrpSpPr>
      <p:grpSpPr>
        <a:xfrm>
          <a:off x="0" y="0"/>
          <a:ext cx="0" cy="0"/>
          <a:chOff x="0" y="0"/>
          <a:chExt cx="0" cy="0"/>
        </a:xfrm>
      </p:grpSpPr>
      <p:grpSp>
        <p:nvGrpSpPr>
          <p:cNvPr id="194" name="Google Shape;194;p18"/>
          <p:cNvGrpSpPr/>
          <p:nvPr/>
        </p:nvGrpSpPr>
        <p:grpSpPr>
          <a:xfrm>
            <a:off x="-2070" y="0"/>
            <a:ext cx="9146076" cy="5143500"/>
            <a:chOff x="-2070" y="0"/>
            <a:chExt cx="9146076" cy="5143500"/>
          </a:xfrm>
        </p:grpSpPr>
        <p:sp>
          <p:nvSpPr>
            <p:cNvPr id="195" name="Google Shape;195;p18"/>
            <p:cNvSpPr/>
            <p:nvPr/>
          </p:nvSpPr>
          <p:spPr>
            <a:xfrm rot="10800000">
              <a:off x="-2070" y="0"/>
              <a:ext cx="4113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8"/>
            <p:cNvSpPr/>
            <p:nvPr/>
          </p:nvSpPr>
          <p:spPr>
            <a:xfrm flipH="1" rot="10800000">
              <a:off x="-1944" y="178472"/>
              <a:ext cx="897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8"/>
            <p:cNvSpPr/>
            <p:nvPr/>
          </p:nvSpPr>
          <p:spPr>
            <a:xfrm flipH="1" rot="10800000">
              <a:off x="-1944" y="416725"/>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8"/>
            <p:cNvSpPr/>
            <p:nvPr/>
          </p:nvSpPr>
          <p:spPr>
            <a:xfrm>
              <a:off x="-44" y="4804200"/>
              <a:ext cx="31185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8"/>
            <p:cNvSpPr/>
            <p:nvPr/>
          </p:nvSpPr>
          <p:spPr>
            <a:xfrm flipH="1">
              <a:off x="-1947" y="4910650"/>
              <a:ext cx="15330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8"/>
            <p:cNvSpPr/>
            <p:nvPr/>
          </p:nvSpPr>
          <p:spPr>
            <a:xfrm flipH="1">
              <a:off x="-2000" y="4665075"/>
              <a:ext cx="524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8"/>
            <p:cNvSpPr/>
            <p:nvPr/>
          </p:nvSpPr>
          <p:spPr>
            <a:xfrm flipH="1">
              <a:off x="2770850" y="5010800"/>
              <a:ext cx="524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8"/>
            <p:cNvSpPr/>
            <p:nvPr/>
          </p:nvSpPr>
          <p:spPr>
            <a:xfrm>
              <a:off x="6025506" y="4804200"/>
              <a:ext cx="31185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8"/>
            <p:cNvSpPr/>
            <p:nvPr/>
          </p:nvSpPr>
          <p:spPr>
            <a:xfrm rot="10800000">
              <a:off x="8889904" y="4658025"/>
              <a:ext cx="254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8"/>
            <p:cNvSpPr/>
            <p:nvPr/>
          </p:nvSpPr>
          <p:spPr>
            <a:xfrm rot="10800000">
              <a:off x="8339696" y="4896275"/>
              <a:ext cx="8043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8"/>
            <p:cNvSpPr/>
            <p:nvPr/>
          </p:nvSpPr>
          <p:spPr>
            <a:xfrm>
              <a:off x="8732706" y="1170600"/>
              <a:ext cx="4113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8"/>
            <p:cNvSpPr/>
            <p:nvPr/>
          </p:nvSpPr>
          <p:spPr>
            <a:xfrm rot="10800000">
              <a:off x="8889904" y="1250200"/>
              <a:ext cx="254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 name="Google Shape;207;p18"/>
          <p:cNvSpPr txBox="1"/>
          <p:nvPr>
            <p:ph type="title"/>
          </p:nvPr>
        </p:nvSpPr>
        <p:spPr>
          <a:xfrm>
            <a:off x="600225" y="375125"/>
            <a:ext cx="79434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5"/>
              </a:buClr>
              <a:buSzPts val="2800"/>
              <a:buNone/>
              <a:defRPr/>
            </a:lvl1pPr>
            <a:lvl2pPr lvl="1" rtl="0">
              <a:spcBef>
                <a:spcPts val="0"/>
              </a:spcBef>
              <a:spcAft>
                <a:spcPts val="0"/>
              </a:spcAft>
              <a:buClr>
                <a:schemeClr val="accent5"/>
              </a:buClr>
              <a:buSzPts val="2800"/>
              <a:buNone/>
              <a:defRPr>
                <a:solidFill>
                  <a:schemeClr val="accent5"/>
                </a:solidFill>
              </a:defRPr>
            </a:lvl2pPr>
            <a:lvl3pPr lvl="2" rtl="0">
              <a:spcBef>
                <a:spcPts val="0"/>
              </a:spcBef>
              <a:spcAft>
                <a:spcPts val="0"/>
              </a:spcAft>
              <a:buClr>
                <a:schemeClr val="accent5"/>
              </a:buClr>
              <a:buSzPts val="2800"/>
              <a:buNone/>
              <a:defRPr>
                <a:solidFill>
                  <a:schemeClr val="accent5"/>
                </a:solidFill>
              </a:defRPr>
            </a:lvl3pPr>
            <a:lvl4pPr lvl="3" rtl="0">
              <a:spcBef>
                <a:spcPts val="0"/>
              </a:spcBef>
              <a:spcAft>
                <a:spcPts val="0"/>
              </a:spcAft>
              <a:buClr>
                <a:schemeClr val="accent5"/>
              </a:buClr>
              <a:buSzPts val="2800"/>
              <a:buNone/>
              <a:defRPr>
                <a:solidFill>
                  <a:schemeClr val="accent5"/>
                </a:solidFill>
              </a:defRPr>
            </a:lvl4pPr>
            <a:lvl5pPr lvl="4" rtl="0">
              <a:spcBef>
                <a:spcPts val="0"/>
              </a:spcBef>
              <a:spcAft>
                <a:spcPts val="0"/>
              </a:spcAft>
              <a:buClr>
                <a:schemeClr val="accent5"/>
              </a:buClr>
              <a:buSzPts val="2800"/>
              <a:buNone/>
              <a:defRPr>
                <a:solidFill>
                  <a:schemeClr val="accent5"/>
                </a:solidFill>
              </a:defRPr>
            </a:lvl5pPr>
            <a:lvl6pPr lvl="5" rtl="0">
              <a:spcBef>
                <a:spcPts val="0"/>
              </a:spcBef>
              <a:spcAft>
                <a:spcPts val="0"/>
              </a:spcAft>
              <a:buClr>
                <a:schemeClr val="accent5"/>
              </a:buClr>
              <a:buSzPts val="2800"/>
              <a:buNone/>
              <a:defRPr>
                <a:solidFill>
                  <a:schemeClr val="accent5"/>
                </a:solidFill>
              </a:defRPr>
            </a:lvl6pPr>
            <a:lvl7pPr lvl="6" rtl="0">
              <a:spcBef>
                <a:spcPts val="0"/>
              </a:spcBef>
              <a:spcAft>
                <a:spcPts val="0"/>
              </a:spcAft>
              <a:buClr>
                <a:schemeClr val="accent5"/>
              </a:buClr>
              <a:buSzPts val="2800"/>
              <a:buNone/>
              <a:defRPr>
                <a:solidFill>
                  <a:schemeClr val="accent5"/>
                </a:solidFill>
              </a:defRPr>
            </a:lvl7pPr>
            <a:lvl8pPr lvl="7" rtl="0">
              <a:spcBef>
                <a:spcPts val="0"/>
              </a:spcBef>
              <a:spcAft>
                <a:spcPts val="0"/>
              </a:spcAft>
              <a:buClr>
                <a:schemeClr val="accent5"/>
              </a:buClr>
              <a:buSzPts val="2800"/>
              <a:buNone/>
              <a:defRPr>
                <a:solidFill>
                  <a:schemeClr val="accent5"/>
                </a:solidFill>
              </a:defRPr>
            </a:lvl8pPr>
            <a:lvl9pPr lvl="8" rtl="0">
              <a:spcBef>
                <a:spcPts val="0"/>
              </a:spcBef>
              <a:spcAft>
                <a:spcPts val="0"/>
              </a:spcAft>
              <a:buClr>
                <a:schemeClr val="accent5"/>
              </a:buClr>
              <a:buSzPts val="2800"/>
              <a:buNone/>
              <a:defRPr>
                <a:solidFill>
                  <a:schemeClr val="accent5"/>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7_1_1">
    <p:spTree>
      <p:nvGrpSpPr>
        <p:cNvPr id="208" name="Shape 208"/>
        <p:cNvGrpSpPr/>
        <p:nvPr/>
      </p:nvGrpSpPr>
      <p:grpSpPr>
        <a:xfrm>
          <a:off x="0" y="0"/>
          <a:ext cx="0" cy="0"/>
          <a:chOff x="0" y="0"/>
          <a:chExt cx="0" cy="0"/>
        </a:xfrm>
      </p:grpSpPr>
      <p:sp>
        <p:nvSpPr>
          <p:cNvPr id="209" name="Google Shape;209;p19"/>
          <p:cNvSpPr/>
          <p:nvPr/>
        </p:nvSpPr>
        <p:spPr>
          <a:xfrm rot="10800000">
            <a:off x="7958691" y="0"/>
            <a:ext cx="11853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9"/>
          <p:cNvSpPr/>
          <p:nvPr/>
        </p:nvSpPr>
        <p:spPr>
          <a:xfrm flipH="1" rot="10800000">
            <a:off x="8246106" y="178472"/>
            <a:ext cx="897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9"/>
          <p:cNvSpPr/>
          <p:nvPr/>
        </p:nvSpPr>
        <p:spPr>
          <a:xfrm flipH="1" rot="10800000">
            <a:off x="8679606" y="416725"/>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9"/>
          <p:cNvSpPr/>
          <p:nvPr/>
        </p:nvSpPr>
        <p:spPr>
          <a:xfrm flipH="1">
            <a:off x="6" y="4804200"/>
            <a:ext cx="31185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9"/>
          <p:cNvSpPr/>
          <p:nvPr/>
        </p:nvSpPr>
        <p:spPr>
          <a:xfrm flipH="1" rot="10800000">
            <a:off x="9" y="4658025"/>
            <a:ext cx="254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9"/>
          <p:cNvSpPr/>
          <p:nvPr/>
        </p:nvSpPr>
        <p:spPr>
          <a:xfrm flipH="1" rot="10800000">
            <a:off x="17" y="4896275"/>
            <a:ext cx="8043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9"/>
          <p:cNvSpPr/>
          <p:nvPr/>
        </p:nvSpPr>
        <p:spPr>
          <a:xfrm>
            <a:off x="6" y="1170600"/>
            <a:ext cx="4113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9"/>
          <p:cNvSpPr/>
          <p:nvPr/>
        </p:nvSpPr>
        <p:spPr>
          <a:xfrm rot="10800000">
            <a:off x="-48" y="1250200"/>
            <a:ext cx="134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9"/>
          <p:cNvSpPr txBox="1"/>
          <p:nvPr>
            <p:ph type="title"/>
          </p:nvPr>
        </p:nvSpPr>
        <p:spPr>
          <a:xfrm>
            <a:off x="683875" y="375125"/>
            <a:ext cx="77760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5"/>
              </a:buClr>
              <a:buSzPts val="2800"/>
              <a:buNone/>
              <a:defRPr/>
            </a:lvl1pPr>
            <a:lvl2pPr lvl="1" rtl="0">
              <a:spcBef>
                <a:spcPts val="0"/>
              </a:spcBef>
              <a:spcAft>
                <a:spcPts val="0"/>
              </a:spcAft>
              <a:buClr>
                <a:schemeClr val="accent5"/>
              </a:buClr>
              <a:buSzPts val="2800"/>
              <a:buNone/>
              <a:defRPr>
                <a:solidFill>
                  <a:schemeClr val="accent5"/>
                </a:solidFill>
              </a:defRPr>
            </a:lvl2pPr>
            <a:lvl3pPr lvl="2" rtl="0">
              <a:spcBef>
                <a:spcPts val="0"/>
              </a:spcBef>
              <a:spcAft>
                <a:spcPts val="0"/>
              </a:spcAft>
              <a:buClr>
                <a:schemeClr val="accent5"/>
              </a:buClr>
              <a:buSzPts val="2800"/>
              <a:buNone/>
              <a:defRPr>
                <a:solidFill>
                  <a:schemeClr val="accent5"/>
                </a:solidFill>
              </a:defRPr>
            </a:lvl3pPr>
            <a:lvl4pPr lvl="3" rtl="0">
              <a:spcBef>
                <a:spcPts val="0"/>
              </a:spcBef>
              <a:spcAft>
                <a:spcPts val="0"/>
              </a:spcAft>
              <a:buClr>
                <a:schemeClr val="accent5"/>
              </a:buClr>
              <a:buSzPts val="2800"/>
              <a:buNone/>
              <a:defRPr>
                <a:solidFill>
                  <a:schemeClr val="accent5"/>
                </a:solidFill>
              </a:defRPr>
            </a:lvl4pPr>
            <a:lvl5pPr lvl="4" rtl="0">
              <a:spcBef>
                <a:spcPts val="0"/>
              </a:spcBef>
              <a:spcAft>
                <a:spcPts val="0"/>
              </a:spcAft>
              <a:buClr>
                <a:schemeClr val="accent5"/>
              </a:buClr>
              <a:buSzPts val="2800"/>
              <a:buNone/>
              <a:defRPr>
                <a:solidFill>
                  <a:schemeClr val="accent5"/>
                </a:solidFill>
              </a:defRPr>
            </a:lvl5pPr>
            <a:lvl6pPr lvl="5" rtl="0">
              <a:spcBef>
                <a:spcPts val="0"/>
              </a:spcBef>
              <a:spcAft>
                <a:spcPts val="0"/>
              </a:spcAft>
              <a:buClr>
                <a:schemeClr val="accent5"/>
              </a:buClr>
              <a:buSzPts val="2800"/>
              <a:buNone/>
              <a:defRPr>
                <a:solidFill>
                  <a:schemeClr val="accent5"/>
                </a:solidFill>
              </a:defRPr>
            </a:lvl6pPr>
            <a:lvl7pPr lvl="6" rtl="0">
              <a:spcBef>
                <a:spcPts val="0"/>
              </a:spcBef>
              <a:spcAft>
                <a:spcPts val="0"/>
              </a:spcAft>
              <a:buClr>
                <a:schemeClr val="accent5"/>
              </a:buClr>
              <a:buSzPts val="2800"/>
              <a:buNone/>
              <a:defRPr>
                <a:solidFill>
                  <a:schemeClr val="accent5"/>
                </a:solidFill>
              </a:defRPr>
            </a:lvl7pPr>
            <a:lvl8pPr lvl="7" rtl="0">
              <a:spcBef>
                <a:spcPts val="0"/>
              </a:spcBef>
              <a:spcAft>
                <a:spcPts val="0"/>
              </a:spcAft>
              <a:buClr>
                <a:schemeClr val="accent5"/>
              </a:buClr>
              <a:buSzPts val="2800"/>
              <a:buNone/>
              <a:defRPr>
                <a:solidFill>
                  <a:schemeClr val="accent5"/>
                </a:solidFill>
              </a:defRPr>
            </a:lvl8pPr>
            <a:lvl9pPr lvl="8" rtl="0">
              <a:spcBef>
                <a:spcPts val="0"/>
              </a:spcBef>
              <a:spcAft>
                <a:spcPts val="0"/>
              </a:spcAft>
              <a:buClr>
                <a:schemeClr val="accent5"/>
              </a:buClr>
              <a:buSzPts val="2800"/>
              <a:buNone/>
              <a:defRPr>
                <a:solidFill>
                  <a:schemeClr val="accent5"/>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3">
    <p:spTree>
      <p:nvGrpSpPr>
        <p:cNvPr id="218" name="Shape 218"/>
        <p:cNvGrpSpPr/>
        <p:nvPr/>
      </p:nvGrpSpPr>
      <p:grpSpPr>
        <a:xfrm>
          <a:off x="0" y="0"/>
          <a:ext cx="0" cy="0"/>
          <a:chOff x="0" y="0"/>
          <a:chExt cx="0" cy="0"/>
        </a:xfrm>
      </p:grpSpPr>
      <p:sp>
        <p:nvSpPr>
          <p:cNvPr id="219" name="Google Shape;219;p20"/>
          <p:cNvSpPr/>
          <p:nvPr/>
        </p:nvSpPr>
        <p:spPr>
          <a:xfrm flipH="1">
            <a:off x="-20" y="0"/>
            <a:ext cx="5565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0"/>
          <p:cNvSpPr/>
          <p:nvPr/>
        </p:nvSpPr>
        <p:spPr>
          <a:xfrm rot="10800000">
            <a:off x="7713299" y="0"/>
            <a:ext cx="14307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0"/>
          <p:cNvSpPr/>
          <p:nvPr/>
        </p:nvSpPr>
        <p:spPr>
          <a:xfrm flipH="1" rot="10800000">
            <a:off x="8678473" y="310875"/>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0"/>
          <p:cNvSpPr/>
          <p:nvPr/>
        </p:nvSpPr>
        <p:spPr>
          <a:xfrm flipH="1" rot="10800000">
            <a:off x="8134623" y="137550"/>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0"/>
          <p:cNvSpPr txBox="1"/>
          <p:nvPr>
            <p:ph type="title"/>
          </p:nvPr>
        </p:nvSpPr>
        <p:spPr>
          <a:xfrm>
            <a:off x="683875" y="375125"/>
            <a:ext cx="77760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5"/>
              </a:buClr>
              <a:buSzPts val="2800"/>
              <a:buNone/>
              <a:defRPr/>
            </a:lvl1pPr>
            <a:lvl2pPr lvl="1" rtl="0">
              <a:spcBef>
                <a:spcPts val="0"/>
              </a:spcBef>
              <a:spcAft>
                <a:spcPts val="0"/>
              </a:spcAft>
              <a:buClr>
                <a:schemeClr val="accent5"/>
              </a:buClr>
              <a:buSzPts val="2800"/>
              <a:buNone/>
              <a:defRPr>
                <a:solidFill>
                  <a:schemeClr val="accent5"/>
                </a:solidFill>
              </a:defRPr>
            </a:lvl2pPr>
            <a:lvl3pPr lvl="2" rtl="0">
              <a:spcBef>
                <a:spcPts val="0"/>
              </a:spcBef>
              <a:spcAft>
                <a:spcPts val="0"/>
              </a:spcAft>
              <a:buClr>
                <a:schemeClr val="accent5"/>
              </a:buClr>
              <a:buSzPts val="2800"/>
              <a:buNone/>
              <a:defRPr>
                <a:solidFill>
                  <a:schemeClr val="accent5"/>
                </a:solidFill>
              </a:defRPr>
            </a:lvl3pPr>
            <a:lvl4pPr lvl="3" rtl="0">
              <a:spcBef>
                <a:spcPts val="0"/>
              </a:spcBef>
              <a:spcAft>
                <a:spcPts val="0"/>
              </a:spcAft>
              <a:buClr>
                <a:schemeClr val="accent5"/>
              </a:buClr>
              <a:buSzPts val="2800"/>
              <a:buNone/>
              <a:defRPr>
                <a:solidFill>
                  <a:schemeClr val="accent5"/>
                </a:solidFill>
              </a:defRPr>
            </a:lvl4pPr>
            <a:lvl5pPr lvl="4" rtl="0">
              <a:spcBef>
                <a:spcPts val="0"/>
              </a:spcBef>
              <a:spcAft>
                <a:spcPts val="0"/>
              </a:spcAft>
              <a:buClr>
                <a:schemeClr val="accent5"/>
              </a:buClr>
              <a:buSzPts val="2800"/>
              <a:buNone/>
              <a:defRPr>
                <a:solidFill>
                  <a:schemeClr val="accent5"/>
                </a:solidFill>
              </a:defRPr>
            </a:lvl5pPr>
            <a:lvl6pPr lvl="5" rtl="0">
              <a:spcBef>
                <a:spcPts val="0"/>
              </a:spcBef>
              <a:spcAft>
                <a:spcPts val="0"/>
              </a:spcAft>
              <a:buClr>
                <a:schemeClr val="accent5"/>
              </a:buClr>
              <a:buSzPts val="2800"/>
              <a:buNone/>
              <a:defRPr>
                <a:solidFill>
                  <a:schemeClr val="accent5"/>
                </a:solidFill>
              </a:defRPr>
            </a:lvl6pPr>
            <a:lvl7pPr lvl="6" rtl="0">
              <a:spcBef>
                <a:spcPts val="0"/>
              </a:spcBef>
              <a:spcAft>
                <a:spcPts val="0"/>
              </a:spcAft>
              <a:buClr>
                <a:schemeClr val="accent5"/>
              </a:buClr>
              <a:buSzPts val="2800"/>
              <a:buNone/>
              <a:defRPr>
                <a:solidFill>
                  <a:schemeClr val="accent5"/>
                </a:solidFill>
              </a:defRPr>
            </a:lvl7pPr>
            <a:lvl8pPr lvl="7" rtl="0">
              <a:spcBef>
                <a:spcPts val="0"/>
              </a:spcBef>
              <a:spcAft>
                <a:spcPts val="0"/>
              </a:spcAft>
              <a:buClr>
                <a:schemeClr val="accent5"/>
              </a:buClr>
              <a:buSzPts val="2800"/>
              <a:buNone/>
              <a:defRPr>
                <a:solidFill>
                  <a:schemeClr val="accent5"/>
                </a:solidFill>
              </a:defRPr>
            </a:lvl8pPr>
            <a:lvl9pPr lvl="8" rtl="0">
              <a:spcBef>
                <a:spcPts val="0"/>
              </a:spcBef>
              <a:spcAft>
                <a:spcPts val="0"/>
              </a:spcAft>
              <a:buClr>
                <a:schemeClr val="accent5"/>
              </a:buClr>
              <a:buSzPts val="2800"/>
              <a:buNone/>
              <a:defRPr>
                <a:solidFill>
                  <a:schemeClr val="accent5"/>
                </a:solidFill>
              </a:defRPr>
            </a:lvl9pPr>
          </a:lstStyle>
          <a:p/>
        </p:txBody>
      </p:sp>
      <p:sp>
        <p:nvSpPr>
          <p:cNvPr id="224" name="Google Shape;224;p20"/>
          <p:cNvSpPr/>
          <p:nvPr/>
        </p:nvSpPr>
        <p:spPr>
          <a:xfrm flipH="1" rot="10800000">
            <a:off x="-21" y="178475"/>
            <a:ext cx="3576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0"/>
          <p:cNvSpPr/>
          <p:nvPr/>
        </p:nvSpPr>
        <p:spPr>
          <a:xfrm flipH="1" rot="10800000">
            <a:off x="-22" y="416725"/>
            <a:ext cx="2337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0" y="-2475"/>
            <a:ext cx="8110400" cy="5145975"/>
            <a:chOff x="0" y="-2475"/>
            <a:chExt cx="8110400" cy="5145975"/>
          </a:xfrm>
        </p:grpSpPr>
        <p:sp>
          <p:nvSpPr>
            <p:cNvPr id="21" name="Google Shape;21;p3"/>
            <p:cNvSpPr/>
            <p:nvPr/>
          </p:nvSpPr>
          <p:spPr>
            <a:xfrm>
              <a:off x="6821000" y="2020200"/>
              <a:ext cx="1289400" cy="3123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10800000">
              <a:off x="0" y="-2475"/>
              <a:ext cx="565200" cy="539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0" y="507600"/>
              <a:ext cx="2295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6964375" y="1755769"/>
              <a:ext cx="818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a:off x="6703325" y="2246947"/>
              <a:ext cx="896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a:off x="5504875" y="2001350"/>
              <a:ext cx="1925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title"/>
          </p:nvPr>
        </p:nvSpPr>
        <p:spPr>
          <a:xfrm>
            <a:off x="957775" y="1755775"/>
            <a:ext cx="4482900" cy="1946100"/>
          </a:xfrm>
          <a:prstGeom prst="rect">
            <a:avLst/>
          </a:prstGeom>
        </p:spPr>
        <p:txBody>
          <a:bodyPr anchorCtr="0" anchor="ctr" bIns="91425" lIns="91425" spcFirstLastPara="1" rIns="91425" wrap="square" tIns="91425">
            <a:noAutofit/>
          </a:bodyPr>
          <a:lstStyle>
            <a:lvl1pPr lvl="0" algn="l">
              <a:spcBef>
                <a:spcPts val="0"/>
              </a:spcBef>
              <a:spcAft>
                <a:spcPts val="0"/>
              </a:spcAft>
              <a:buSzPts val="3600"/>
              <a:buNone/>
              <a:defRPr b="1"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8" name="Google Shape;28;p3"/>
          <p:cNvSpPr txBox="1"/>
          <p:nvPr>
            <p:ph idx="1" type="subTitle"/>
          </p:nvPr>
        </p:nvSpPr>
        <p:spPr>
          <a:xfrm>
            <a:off x="957775" y="3612150"/>
            <a:ext cx="3399900" cy="633300"/>
          </a:xfrm>
          <a:prstGeom prst="rect">
            <a:avLst/>
          </a:prstGeom>
        </p:spPr>
        <p:txBody>
          <a:bodyPr anchorCtr="0" anchor="ctr" bIns="91425" lIns="91425" spcFirstLastPara="1" rIns="91425" wrap="square" tIns="91425">
            <a:noAutofit/>
          </a:bodyPr>
          <a:lstStyle>
            <a:lvl1pPr lvl="0">
              <a:spcBef>
                <a:spcPts val="0"/>
              </a:spcBef>
              <a:spcAft>
                <a:spcPts val="0"/>
              </a:spcAft>
              <a:buSzPts val="1400"/>
              <a:buNone/>
              <a:defRPr sz="1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3"/>
          <p:cNvSpPr txBox="1"/>
          <p:nvPr>
            <p:ph hasCustomPrompt="1" idx="2" type="title"/>
          </p:nvPr>
        </p:nvSpPr>
        <p:spPr>
          <a:xfrm>
            <a:off x="932375" y="928150"/>
            <a:ext cx="1465800" cy="932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sz="65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_1">
    <p:spTree>
      <p:nvGrpSpPr>
        <p:cNvPr id="226" name="Shape 226"/>
        <p:cNvGrpSpPr/>
        <p:nvPr/>
      </p:nvGrpSpPr>
      <p:grpSpPr>
        <a:xfrm>
          <a:off x="0" y="0"/>
          <a:ext cx="0" cy="0"/>
          <a:chOff x="0" y="0"/>
          <a:chExt cx="0" cy="0"/>
        </a:xfrm>
      </p:grpSpPr>
      <p:grpSp>
        <p:nvGrpSpPr>
          <p:cNvPr id="227" name="Google Shape;227;p21"/>
          <p:cNvGrpSpPr/>
          <p:nvPr/>
        </p:nvGrpSpPr>
        <p:grpSpPr>
          <a:xfrm>
            <a:off x="-150" y="0"/>
            <a:ext cx="9144149" cy="5143500"/>
            <a:chOff x="-150" y="0"/>
            <a:chExt cx="9144149" cy="5143500"/>
          </a:xfrm>
        </p:grpSpPr>
        <p:sp>
          <p:nvSpPr>
            <p:cNvPr id="228" name="Google Shape;228;p21"/>
            <p:cNvSpPr/>
            <p:nvPr/>
          </p:nvSpPr>
          <p:spPr>
            <a:xfrm flipH="1">
              <a:off x="-150" y="4090075"/>
              <a:ext cx="982500" cy="1053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1"/>
            <p:cNvSpPr/>
            <p:nvPr/>
          </p:nvSpPr>
          <p:spPr>
            <a:xfrm rot="10800000">
              <a:off x="497286" y="4910650"/>
              <a:ext cx="710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1"/>
            <p:cNvSpPr/>
            <p:nvPr/>
          </p:nvSpPr>
          <p:spPr>
            <a:xfrm rot="10800000">
              <a:off x="207975" y="4419475"/>
              <a:ext cx="8547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1"/>
            <p:cNvSpPr/>
            <p:nvPr/>
          </p:nvSpPr>
          <p:spPr>
            <a:xfrm rot="10800000">
              <a:off x="831269" y="4665046"/>
              <a:ext cx="542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1"/>
            <p:cNvSpPr/>
            <p:nvPr/>
          </p:nvSpPr>
          <p:spPr>
            <a:xfrm>
              <a:off x="6097750" y="2020200"/>
              <a:ext cx="1609500" cy="3123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1"/>
            <p:cNvSpPr/>
            <p:nvPr/>
          </p:nvSpPr>
          <p:spPr>
            <a:xfrm>
              <a:off x="6241125" y="1755769"/>
              <a:ext cx="818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1"/>
            <p:cNvSpPr/>
            <p:nvPr/>
          </p:nvSpPr>
          <p:spPr>
            <a:xfrm>
              <a:off x="5980075" y="2246947"/>
              <a:ext cx="896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1"/>
            <p:cNvSpPr/>
            <p:nvPr/>
          </p:nvSpPr>
          <p:spPr>
            <a:xfrm>
              <a:off x="5673525" y="2001350"/>
              <a:ext cx="10335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1"/>
            <p:cNvSpPr/>
            <p:nvPr/>
          </p:nvSpPr>
          <p:spPr>
            <a:xfrm>
              <a:off x="8110397" y="0"/>
              <a:ext cx="10335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1"/>
            <p:cNvSpPr/>
            <p:nvPr/>
          </p:nvSpPr>
          <p:spPr>
            <a:xfrm rot="10800000">
              <a:off x="8686799" y="302050"/>
              <a:ext cx="4572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 name="Google Shape;238;p21"/>
          <p:cNvSpPr txBox="1"/>
          <p:nvPr>
            <p:ph hasCustomPrompt="1" type="title"/>
          </p:nvPr>
        </p:nvSpPr>
        <p:spPr>
          <a:xfrm>
            <a:off x="1509787" y="2041000"/>
            <a:ext cx="4044300" cy="684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239" name="Google Shape;239;p21"/>
          <p:cNvSpPr txBox="1"/>
          <p:nvPr>
            <p:ph idx="1" type="subTitle"/>
          </p:nvPr>
        </p:nvSpPr>
        <p:spPr>
          <a:xfrm>
            <a:off x="1512787" y="2830700"/>
            <a:ext cx="4038300" cy="318300"/>
          </a:xfrm>
          <a:prstGeom prst="rect">
            <a:avLst/>
          </a:prstGeom>
        </p:spPr>
        <p:txBody>
          <a:bodyPr anchorCtr="0" anchor="ctr" bIns="91425" lIns="91425" spcFirstLastPara="1" rIns="91425" wrap="square" tIns="91425">
            <a:noAutofit/>
          </a:bodyPr>
          <a:lstStyle>
            <a:lvl1pPr lvl="0" algn="ctr">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0" name="Google Shape;240;p21"/>
          <p:cNvSpPr txBox="1"/>
          <p:nvPr>
            <p:ph hasCustomPrompt="1" idx="2" type="title"/>
          </p:nvPr>
        </p:nvSpPr>
        <p:spPr>
          <a:xfrm>
            <a:off x="1509787" y="539700"/>
            <a:ext cx="4044300" cy="684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241" name="Google Shape;241;p21"/>
          <p:cNvSpPr txBox="1"/>
          <p:nvPr>
            <p:ph idx="3" type="subTitle"/>
          </p:nvPr>
        </p:nvSpPr>
        <p:spPr>
          <a:xfrm>
            <a:off x="1512787" y="1329400"/>
            <a:ext cx="4038300" cy="31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42" name="Google Shape;242;p21"/>
          <p:cNvSpPr txBox="1"/>
          <p:nvPr>
            <p:ph hasCustomPrompt="1" idx="4" type="title"/>
          </p:nvPr>
        </p:nvSpPr>
        <p:spPr>
          <a:xfrm>
            <a:off x="1509787" y="3542300"/>
            <a:ext cx="4044300" cy="684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243" name="Google Shape;243;p21"/>
          <p:cNvSpPr txBox="1"/>
          <p:nvPr>
            <p:ph idx="5" type="subTitle"/>
          </p:nvPr>
        </p:nvSpPr>
        <p:spPr>
          <a:xfrm>
            <a:off x="1512787" y="4332100"/>
            <a:ext cx="4038300" cy="31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2">
  <p:cSld name="CUSTOM_1_1_1">
    <p:spTree>
      <p:nvGrpSpPr>
        <p:cNvPr id="244" name="Shape 244"/>
        <p:cNvGrpSpPr/>
        <p:nvPr/>
      </p:nvGrpSpPr>
      <p:grpSpPr>
        <a:xfrm>
          <a:off x="0" y="0"/>
          <a:ext cx="0" cy="0"/>
          <a:chOff x="0" y="0"/>
          <a:chExt cx="0" cy="0"/>
        </a:xfrm>
      </p:grpSpPr>
      <p:sp>
        <p:nvSpPr>
          <p:cNvPr id="245" name="Google Shape;245;p22"/>
          <p:cNvSpPr/>
          <p:nvPr/>
        </p:nvSpPr>
        <p:spPr>
          <a:xfrm>
            <a:off x="0" y="0"/>
            <a:ext cx="1289400" cy="3123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2"/>
          <p:cNvSpPr/>
          <p:nvPr/>
        </p:nvSpPr>
        <p:spPr>
          <a:xfrm>
            <a:off x="0" y="4875750"/>
            <a:ext cx="2171400" cy="267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2"/>
          <p:cNvSpPr/>
          <p:nvPr/>
        </p:nvSpPr>
        <p:spPr>
          <a:xfrm rot="10800000">
            <a:off x="679800" y="3207347"/>
            <a:ext cx="818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2"/>
          <p:cNvSpPr/>
          <p:nvPr/>
        </p:nvSpPr>
        <p:spPr>
          <a:xfrm rot="10800000">
            <a:off x="863150" y="2716169"/>
            <a:ext cx="896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2"/>
          <p:cNvSpPr/>
          <p:nvPr/>
        </p:nvSpPr>
        <p:spPr>
          <a:xfrm rot="10800000">
            <a:off x="8439000" y="4289400"/>
            <a:ext cx="705000" cy="854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2"/>
          <p:cNvSpPr/>
          <p:nvPr/>
        </p:nvSpPr>
        <p:spPr>
          <a:xfrm rot="10800000">
            <a:off x="1043657" y="2961750"/>
            <a:ext cx="17148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2"/>
          <p:cNvSpPr/>
          <p:nvPr/>
        </p:nvSpPr>
        <p:spPr>
          <a:xfrm rot="10800000">
            <a:off x="53" y="4839525"/>
            <a:ext cx="8853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2"/>
          <p:cNvSpPr txBox="1"/>
          <p:nvPr>
            <p:ph type="title"/>
          </p:nvPr>
        </p:nvSpPr>
        <p:spPr>
          <a:xfrm>
            <a:off x="4028450" y="1653638"/>
            <a:ext cx="3847800" cy="5526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4200"/>
              <a:buNone/>
              <a:defRPr sz="3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53" name="Google Shape;253;p22"/>
          <p:cNvSpPr txBox="1"/>
          <p:nvPr>
            <p:ph idx="1" type="subTitle"/>
          </p:nvPr>
        </p:nvSpPr>
        <p:spPr>
          <a:xfrm>
            <a:off x="4028450" y="2173167"/>
            <a:ext cx="3847800" cy="146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0">
    <p:spTree>
      <p:nvGrpSpPr>
        <p:cNvPr id="254" name="Shape 254"/>
        <p:cNvGrpSpPr/>
        <p:nvPr/>
      </p:nvGrpSpPr>
      <p:grpSpPr>
        <a:xfrm>
          <a:off x="0" y="0"/>
          <a:ext cx="0" cy="0"/>
          <a:chOff x="0" y="0"/>
          <a:chExt cx="0" cy="0"/>
        </a:xfrm>
      </p:grpSpPr>
      <p:grpSp>
        <p:nvGrpSpPr>
          <p:cNvPr id="255" name="Google Shape;255;p23"/>
          <p:cNvGrpSpPr/>
          <p:nvPr/>
        </p:nvGrpSpPr>
        <p:grpSpPr>
          <a:xfrm>
            <a:off x="-106" y="0"/>
            <a:ext cx="9142415" cy="5143500"/>
            <a:chOff x="-106" y="0"/>
            <a:chExt cx="9142415" cy="5143500"/>
          </a:xfrm>
        </p:grpSpPr>
        <p:sp>
          <p:nvSpPr>
            <p:cNvPr id="256" name="Google Shape;256;p23"/>
            <p:cNvSpPr/>
            <p:nvPr/>
          </p:nvSpPr>
          <p:spPr>
            <a:xfrm flipH="1">
              <a:off x="4984500" y="4804200"/>
              <a:ext cx="41577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3"/>
            <p:cNvSpPr/>
            <p:nvPr/>
          </p:nvSpPr>
          <p:spPr>
            <a:xfrm>
              <a:off x="8049709" y="4419475"/>
              <a:ext cx="10926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3"/>
            <p:cNvSpPr/>
            <p:nvPr/>
          </p:nvSpPr>
          <p:spPr>
            <a:xfrm>
              <a:off x="7705947" y="4910650"/>
              <a:ext cx="6792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3"/>
            <p:cNvSpPr/>
            <p:nvPr/>
          </p:nvSpPr>
          <p:spPr>
            <a:xfrm>
              <a:off x="6663067" y="4665075"/>
              <a:ext cx="19515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3"/>
            <p:cNvSpPr/>
            <p:nvPr/>
          </p:nvSpPr>
          <p:spPr>
            <a:xfrm flipH="1" rot="10800000">
              <a:off x="6" y="0"/>
              <a:ext cx="11853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3"/>
            <p:cNvSpPr/>
            <p:nvPr/>
          </p:nvSpPr>
          <p:spPr>
            <a:xfrm rot="10800000">
              <a:off x="-106" y="178475"/>
              <a:ext cx="332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3"/>
            <p:cNvSpPr/>
            <p:nvPr/>
          </p:nvSpPr>
          <p:spPr>
            <a:xfrm rot="10800000">
              <a:off x="-31" y="416725"/>
              <a:ext cx="171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3"/>
            <p:cNvSpPr/>
            <p:nvPr/>
          </p:nvSpPr>
          <p:spPr>
            <a:xfrm rot="10800000">
              <a:off x="1019719" y="35250"/>
              <a:ext cx="332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 name="Google Shape;264;p23"/>
          <p:cNvSpPr txBox="1"/>
          <p:nvPr>
            <p:ph type="title"/>
          </p:nvPr>
        </p:nvSpPr>
        <p:spPr>
          <a:xfrm>
            <a:off x="758775" y="375121"/>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5" name="Google Shape;265;p23"/>
          <p:cNvSpPr txBox="1"/>
          <p:nvPr>
            <p:ph idx="2" type="title"/>
          </p:nvPr>
        </p:nvSpPr>
        <p:spPr>
          <a:xfrm>
            <a:off x="4803335" y="2236425"/>
            <a:ext cx="3345300" cy="531600"/>
          </a:xfrm>
          <a:prstGeom prst="rect">
            <a:avLst/>
          </a:prstGeom>
          <a:solidFill>
            <a:schemeClr val="dk1"/>
          </a:solidFill>
        </p:spPr>
        <p:txBody>
          <a:bodyPr anchorCtr="0" anchor="b" bIns="91425" lIns="91425" spcFirstLastPara="1" rIns="91425" wrap="square" tIns="91425">
            <a:noAutofit/>
          </a:bodyPr>
          <a:lstStyle>
            <a:lvl1pPr lvl="0" rtl="0">
              <a:spcBef>
                <a:spcPts val="0"/>
              </a:spcBef>
              <a:spcAft>
                <a:spcPts val="0"/>
              </a:spcAft>
              <a:buSzPts val="2000"/>
              <a:buNone/>
              <a:defRPr b="1" sz="1800">
                <a:solidFill>
                  <a:schemeClr val="lt1"/>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66" name="Google Shape;266;p23"/>
          <p:cNvSpPr txBox="1"/>
          <p:nvPr>
            <p:ph idx="3" type="title"/>
          </p:nvPr>
        </p:nvSpPr>
        <p:spPr>
          <a:xfrm>
            <a:off x="4803331" y="2768036"/>
            <a:ext cx="3345300" cy="1278600"/>
          </a:xfrm>
          <a:prstGeom prst="rect">
            <a:avLst/>
          </a:prstGeom>
          <a:solidFill>
            <a:schemeClr val="accent3"/>
          </a:solidFill>
        </p:spPr>
        <p:txBody>
          <a:bodyPr anchorCtr="0" anchor="ctr" bIns="91425" lIns="91425" spcFirstLastPara="1" rIns="91425" wrap="square" tIns="91425">
            <a:noAutofit/>
          </a:bodyPr>
          <a:lstStyle>
            <a:lvl1pPr lvl="0" rtl="0">
              <a:lnSpc>
                <a:spcPct val="115000"/>
              </a:lnSpc>
              <a:spcBef>
                <a:spcPts val="0"/>
              </a:spcBef>
              <a:spcAft>
                <a:spcPts val="0"/>
              </a:spcAft>
              <a:buSzPts val="1200"/>
              <a:buFont typeface="Nunito"/>
              <a:buChar char="■"/>
              <a:defRPr b="0" sz="1400">
                <a:solidFill>
                  <a:schemeClr val="dk2"/>
                </a:solidFill>
                <a:latin typeface="Inter"/>
                <a:ea typeface="Inter"/>
                <a:cs typeface="Inter"/>
                <a:sym typeface="Inter"/>
              </a:defRPr>
            </a:lvl1pPr>
            <a:lvl2pPr lvl="1" rtl="0">
              <a:spcBef>
                <a:spcPts val="0"/>
              </a:spcBef>
              <a:spcAft>
                <a:spcPts val="0"/>
              </a:spcAft>
              <a:buSzPts val="1400"/>
              <a:buFont typeface="Nunito"/>
              <a:buChar char="○"/>
              <a:defRPr sz="1400">
                <a:latin typeface="Nunito"/>
                <a:ea typeface="Nunito"/>
                <a:cs typeface="Nunito"/>
                <a:sym typeface="Nunito"/>
              </a:defRPr>
            </a:lvl2pPr>
            <a:lvl3pPr lvl="2" rtl="0">
              <a:spcBef>
                <a:spcPts val="0"/>
              </a:spcBef>
              <a:spcAft>
                <a:spcPts val="0"/>
              </a:spcAft>
              <a:buSzPts val="1400"/>
              <a:buFont typeface="Nunito"/>
              <a:buChar char="■"/>
              <a:defRPr sz="1400">
                <a:latin typeface="Nunito"/>
                <a:ea typeface="Nunito"/>
                <a:cs typeface="Nunito"/>
                <a:sym typeface="Nunito"/>
              </a:defRPr>
            </a:lvl3pPr>
            <a:lvl4pPr lvl="3" rtl="0">
              <a:spcBef>
                <a:spcPts val="0"/>
              </a:spcBef>
              <a:spcAft>
                <a:spcPts val="0"/>
              </a:spcAft>
              <a:buSzPts val="1400"/>
              <a:buFont typeface="Nunito"/>
              <a:buChar char="●"/>
              <a:defRPr sz="1400">
                <a:latin typeface="Nunito"/>
                <a:ea typeface="Nunito"/>
                <a:cs typeface="Nunito"/>
                <a:sym typeface="Nunito"/>
              </a:defRPr>
            </a:lvl4pPr>
            <a:lvl5pPr lvl="4" rtl="0">
              <a:spcBef>
                <a:spcPts val="0"/>
              </a:spcBef>
              <a:spcAft>
                <a:spcPts val="0"/>
              </a:spcAft>
              <a:buSzPts val="1400"/>
              <a:buFont typeface="Nunito"/>
              <a:buChar char="○"/>
              <a:defRPr sz="1400">
                <a:latin typeface="Nunito"/>
                <a:ea typeface="Nunito"/>
                <a:cs typeface="Nunito"/>
                <a:sym typeface="Nunito"/>
              </a:defRPr>
            </a:lvl5pPr>
            <a:lvl6pPr lvl="5" rtl="0">
              <a:spcBef>
                <a:spcPts val="0"/>
              </a:spcBef>
              <a:spcAft>
                <a:spcPts val="0"/>
              </a:spcAft>
              <a:buSzPts val="1400"/>
              <a:buFont typeface="Nunito"/>
              <a:buChar char="■"/>
              <a:defRPr sz="1400">
                <a:latin typeface="Nunito"/>
                <a:ea typeface="Nunito"/>
                <a:cs typeface="Nunito"/>
                <a:sym typeface="Nunito"/>
              </a:defRPr>
            </a:lvl6pPr>
            <a:lvl7pPr lvl="6" rtl="0">
              <a:spcBef>
                <a:spcPts val="0"/>
              </a:spcBef>
              <a:spcAft>
                <a:spcPts val="0"/>
              </a:spcAft>
              <a:buSzPts val="1400"/>
              <a:buFont typeface="Nunito"/>
              <a:buChar char="●"/>
              <a:defRPr sz="1400">
                <a:latin typeface="Nunito"/>
                <a:ea typeface="Nunito"/>
                <a:cs typeface="Nunito"/>
                <a:sym typeface="Nunito"/>
              </a:defRPr>
            </a:lvl7pPr>
            <a:lvl8pPr lvl="7" rtl="0">
              <a:spcBef>
                <a:spcPts val="0"/>
              </a:spcBef>
              <a:spcAft>
                <a:spcPts val="0"/>
              </a:spcAft>
              <a:buSzPts val="1400"/>
              <a:buFont typeface="Nunito"/>
              <a:buChar char="○"/>
              <a:defRPr sz="1400">
                <a:latin typeface="Nunito"/>
                <a:ea typeface="Nunito"/>
                <a:cs typeface="Nunito"/>
                <a:sym typeface="Nunito"/>
              </a:defRPr>
            </a:lvl8pPr>
            <a:lvl9pPr lvl="8" rtl="0">
              <a:spcBef>
                <a:spcPts val="0"/>
              </a:spcBef>
              <a:spcAft>
                <a:spcPts val="0"/>
              </a:spcAft>
              <a:buSzPts val="1400"/>
              <a:buFont typeface="Nunito"/>
              <a:buChar char="■"/>
              <a:defRPr sz="1400">
                <a:latin typeface="Nunito"/>
                <a:ea typeface="Nunito"/>
                <a:cs typeface="Nunito"/>
                <a:sym typeface="Nunito"/>
              </a:defRPr>
            </a:lvl9pPr>
          </a:lstStyle>
          <a:p/>
        </p:txBody>
      </p:sp>
      <p:sp>
        <p:nvSpPr>
          <p:cNvPr id="267" name="Google Shape;267;p23"/>
          <p:cNvSpPr txBox="1"/>
          <p:nvPr>
            <p:ph idx="4" type="title"/>
          </p:nvPr>
        </p:nvSpPr>
        <p:spPr>
          <a:xfrm>
            <a:off x="995363" y="2236413"/>
            <a:ext cx="3345600" cy="531600"/>
          </a:xfrm>
          <a:prstGeom prst="rect">
            <a:avLst/>
          </a:prstGeom>
          <a:solidFill>
            <a:schemeClr val="dk1"/>
          </a:solidFill>
        </p:spPr>
        <p:txBody>
          <a:bodyPr anchorCtr="0" anchor="b" bIns="91425" lIns="91425" spcFirstLastPara="1" rIns="91425" wrap="square" tIns="91425">
            <a:noAutofit/>
          </a:bodyPr>
          <a:lstStyle>
            <a:lvl1pPr lvl="0" rtl="0">
              <a:spcBef>
                <a:spcPts val="0"/>
              </a:spcBef>
              <a:spcAft>
                <a:spcPts val="0"/>
              </a:spcAft>
              <a:buSzPts val="2000"/>
              <a:buNone/>
              <a:defRPr b="1" sz="1800">
                <a:solidFill>
                  <a:schemeClr val="lt1"/>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68" name="Google Shape;268;p23"/>
          <p:cNvSpPr txBox="1"/>
          <p:nvPr>
            <p:ph idx="5" type="title"/>
          </p:nvPr>
        </p:nvSpPr>
        <p:spPr>
          <a:xfrm>
            <a:off x="995488" y="2768024"/>
            <a:ext cx="3345300" cy="1278600"/>
          </a:xfrm>
          <a:prstGeom prst="rect">
            <a:avLst/>
          </a:prstGeom>
          <a:solidFill>
            <a:schemeClr val="accent3"/>
          </a:solidFill>
        </p:spPr>
        <p:txBody>
          <a:bodyPr anchorCtr="0" anchor="ctr" bIns="91425" lIns="91425" spcFirstLastPara="1" rIns="91425" wrap="square" tIns="91425">
            <a:noAutofit/>
          </a:bodyPr>
          <a:lstStyle>
            <a:lvl1pPr lvl="0" rtl="0">
              <a:lnSpc>
                <a:spcPct val="115000"/>
              </a:lnSpc>
              <a:spcBef>
                <a:spcPts val="0"/>
              </a:spcBef>
              <a:spcAft>
                <a:spcPts val="0"/>
              </a:spcAft>
              <a:buSzPts val="1200"/>
              <a:buFont typeface="Nunito"/>
              <a:buChar char="■"/>
              <a:defRPr b="0" sz="1400">
                <a:solidFill>
                  <a:schemeClr val="dk2"/>
                </a:solidFill>
                <a:latin typeface="Inter"/>
                <a:ea typeface="Inter"/>
                <a:cs typeface="Inter"/>
                <a:sym typeface="Inter"/>
              </a:defRPr>
            </a:lvl1pPr>
            <a:lvl2pPr lvl="1" rtl="0">
              <a:spcBef>
                <a:spcPts val="0"/>
              </a:spcBef>
              <a:spcAft>
                <a:spcPts val="0"/>
              </a:spcAft>
              <a:buSzPts val="1400"/>
              <a:buFont typeface="Nunito"/>
              <a:buChar char="○"/>
              <a:defRPr sz="1400">
                <a:latin typeface="Nunito"/>
                <a:ea typeface="Nunito"/>
                <a:cs typeface="Nunito"/>
                <a:sym typeface="Nunito"/>
              </a:defRPr>
            </a:lvl2pPr>
            <a:lvl3pPr lvl="2" rtl="0">
              <a:spcBef>
                <a:spcPts val="0"/>
              </a:spcBef>
              <a:spcAft>
                <a:spcPts val="0"/>
              </a:spcAft>
              <a:buSzPts val="1400"/>
              <a:buFont typeface="Nunito"/>
              <a:buChar char="■"/>
              <a:defRPr sz="1400">
                <a:latin typeface="Nunito"/>
                <a:ea typeface="Nunito"/>
                <a:cs typeface="Nunito"/>
                <a:sym typeface="Nunito"/>
              </a:defRPr>
            </a:lvl3pPr>
            <a:lvl4pPr lvl="3" rtl="0">
              <a:spcBef>
                <a:spcPts val="0"/>
              </a:spcBef>
              <a:spcAft>
                <a:spcPts val="0"/>
              </a:spcAft>
              <a:buSzPts val="1400"/>
              <a:buFont typeface="Nunito"/>
              <a:buChar char="●"/>
              <a:defRPr sz="1400">
                <a:latin typeface="Nunito"/>
                <a:ea typeface="Nunito"/>
                <a:cs typeface="Nunito"/>
                <a:sym typeface="Nunito"/>
              </a:defRPr>
            </a:lvl4pPr>
            <a:lvl5pPr lvl="4" rtl="0">
              <a:spcBef>
                <a:spcPts val="0"/>
              </a:spcBef>
              <a:spcAft>
                <a:spcPts val="0"/>
              </a:spcAft>
              <a:buSzPts val="1400"/>
              <a:buFont typeface="Nunito"/>
              <a:buChar char="○"/>
              <a:defRPr sz="1400">
                <a:latin typeface="Nunito"/>
                <a:ea typeface="Nunito"/>
                <a:cs typeface="Nunito"/>
                <a:sym typeface="Nunito"/>
              </a:defRPr>
            </a:lvl5pPr>
            <a:lvl6pPr lvl="5" rtl="0">
              <a:spcBef>
                <a:spcPts val="0"/>
              </a:spcBef>
              <a:spcAft>
                <a:spcPts val="0"/>
              </a:spcAft>
              <a:buSzPts val="1400"/>
              <a:buFont typeface="Nunito"/>
              <a:buChar char="■"/>
              <a:defRPr sz="1400">
                <a:latin typeface="Nunito"/>
                <a:ea typeface="Nunito"/>
                <a:cs typeface="Nunito"/>
                <a:sym typeface="Nunito"/>
              </a:defRPr>
            </a:lvl6pPr>
            <a:lvl7pPr lvl="6" rtl="0">
              <a:spcBef>
                <a:spcPts val="0"/>
              </a:spcBef>
              <a:spcAft>
                <a:spcPts val="0"/>
              </a:spcAft>
              <a:buSzPts val="1400"/>
              <a:buFont typeface="Nunito"/>
              <a:buChar char="●"/>
              <a:defRPr sz="1400">
                <a:latin typeface="Nunito"/>
                <a:ea typeface="Nunito"/>
                <a:cs typeface="Nunito"/>
                <a:sym typeface="Nunito"/>
              </a:defRPr>
            </a:lvl7pPr>
            <a:lvl8pPr lvl="7" rtl="0">
              <a:spcBef>
                <a:spcPts val="0"/>
              </a:spcBef>
              <a:spcAft>
                <a:spcPts val="0"/>
              </a:spcAft>
              <a:buSzPts val="1400"/>
              <a:buFont typeface="Nunito"/>
              <a:buChar char="○"/>
              <a:defRPr sz="1400">
                <a:latin typeface="Nunito"/>
                <a:ea typeface="Nunito"/>
                <a:cs typeface="Nunito"/>
                <a:sym typeface="Nunito"/>
              </a:defRPr>
            </a:lvl8pPr>
            <a:lvl9pPr lvl="8" rtl="0">
              <a:spcBef>
                <a:spcPts val="0"/>
              </a:spcBef>
              <a:spcAft>
                <a:spcPts val="0"/>
              </a:spcAft>
              <a:buSzPts val="1400"/>
              <a:buFont typeface="Nunito"/>
              <a:buChar char="■"/>
              <a:defRPr sz="1400">
                <a:latin typeface="Nunito"/>
                <a:ea typeface="Nunito"/>
                <a:cs typeface="Nunito"/>
                <a:sym typeface="Nunito"/>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269" name="Shape 269"/>
        <p:cNvGrpSpPr/>
        <p:nvPr/>
      </p:nvGrpSpPr>
      <p:grpSpPr>
        <a:xfrm>
          <a:off x="0" y="0"/>
          <a:ext cx="0" cy="0"/>
          <a:chOff x="0" y="0"/>
          <a:chExt cx="0" cy="0"/>
        </a:xfrm>
      </p:grpSpPr>
      <p:grpSp>
        <p:nvGrpSpPr>
          <p:cNvPr id="270" name="Google Shape;270;p24"/>
          <p:cNvGrpSpPr/>
          <p:nvPr/>
        </p:nvGrpSpPr>
        <p:grpSpPr>
          <a:xfrm>
            <a:off x="-72" y="3450175"/>
            <a:ext cx="9142417" cy="1693325"/>
            <a:chOff x="-72" y="3450175"/>
            <a:chExt cx="9142417" cy="1693325"/>
          </a:xfrm>
        </p:grpSpPr>
        <p:sp>
          <p:nvSpPr>
            <p:cNvPr id="271" name="Google Shape;271;p24"/>
            <p:cNvSpPr/>
            <p:nvPr/>
          </p:nvSpPr>
          <p:spPr>
            <a:xfrm flipH="1">
              <a:off x="154" y="3450175"/>
              <a:ext cx="183300" cy="1693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4"/>
            <p:cNvSpPr/>
            <p:nvPr/>
          </p:nvSpPr>
          <p:spPr>
            <a:xfrm flipH="1">
              <a:off x="-72" y="4896275"/>
              <a:ext cx="13830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4"/>
            <p:cNvSpPr/>
            <p:nvPr/>
          </p:nvSpPr>
          <p:spPr>
            <a:xfrm flipH="1">
              <a:off x="52" y="4658025"/>
              <a:ext cx="4515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4"/>
            <p:cNvSpPr/>
            <p:nvPr/>
          </p:nvSpPr>
          <p:spPr>
            <a:xfrm flipH="1">
              <a:off x="125" y="4419775"/>
              <a:ext cx="563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4"/>
            <p:cNvSpPr/>
            <p:nvPr/>
          </p:nvSpPr>
          <p:spPr>
            <a:xfrm flipH="1">
              <a:off x="7711500" y="4804200"/>
              <a:ext cx="14307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4"/>
            <p:cNvSpPr/>
            <p:nvPr/>
          </p:nvSpPr>
          <p:spPr>
            <a:xfrm>
              <a:off x="8768845" y="4419483"/>
              <a:ext cx="3735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4"/>
            <p:cNvSpPr/>
            <p:nvPr/>
          </p:nvSpPr>
          <p:spPr>
            <a:xfrm>
              <a:off x="8649754" y="4910661"/>
              <a:ext cx="408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4"/>
            <p:cNvSpPr/>
            <p:nvPr/>
          </p:nvSpPr>
          <p:spPr>
            <a:xfrm>
              <a:off x="8012083" y="4665075"/>
              <a:ext cx="9693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24"/>
          <p:cNvSpPr txBox="1"/>
          <p:nvPr>
            <p:ph type="title"/>
          </p:nvPr>
        </p:nvSpPr>
        <p:spPr>
          <a:xfrm>
            <a:off x="758775" y="375121"/>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0" name="Google Shape;280;p24"/>
          <p:cNvSpPr txBox="1"/>
          <p:nvPr>
            <p:ph hasCustomPrompt="1" idx="2" type="title"/>
          </p:nvPr>
        </p:nvSpPr>
        <p:spPr>
          <a:xfrm>
            <a:off x="3955364" y="1869426"/>
            <a:ext cx="12333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81" name="Google Shape;281;p24"/>
          <p:cNvSpPr txBox="1"/>
          <p:nvPr>
            <p:ph idx="3" type="title"/>
          </p:nvPr>
        </p:nvSpPr>
        <p:spPr>
          <a:xfrm>
            <a:off x="3312613" y="2291250"/>
            <a:ext cx="25188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82" name="Google Shape;282;p24"/>
          <p:cNvSpPr txBox="1"/>
          <p:nvPr>
            <p:ph idx="4" type="title"/>
          </p:nvPr>
        </p:nvSpPr>
        <p:spPr>
          <a:xfrm>
            <a:off x="3312611" y="2746650"/>
            <a:ext cx="2518800" cy="87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283" name="Google Shape;283;p24"/>
          <p:cNvSpPr txBox="1"/>
          <p:nvPr>
            <p:ph hasCustomPrompt="1" idx="5" type="title"/>
          </p:nvPr>
        </p:nvSpPr>
        <p:spPr>
          <a:xfrm>
            <a:off x="1206280" y="1869426"/>
            <a:ext cx="12333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84" name="Google Shape;284;p24"/>
          <p:cNvSpPr txBox="1"/>
          <p:nvPr>
            <p:ph idx="6" type="title"/>
          </p:nvPr>
        </p:nvSpPr>
        <p:spPr>
          <a:xfrm>
            <a:off x="563625" y="2291250"/>
            <a:ext cx="25188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85" name="Google Shape;285;p24"/>
          <p:cNvSpPr txBox="1"/>
          <p:nvPr>
            <p:ph idx="7" type="title"/>
          </p:nvPr>
        </p:nvSpPr>
        <p:spPr>
          <a:xfrm>
            <a:off x="563525" y="2746650"/>
            <a:ext cx="2518800" cy="87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286" name="Google Shape;286;p24"/>
          <p:cNvSpPr txBox="1"/>
          <p:nvPr>
            <p:ph hasCustomPrompt="1" idx="8" type="title"/>
          </p:nvPr>
        </p:nvSpPr>
        <p:spPr>
          <a:xfrm>
            <a:off x="6704447" y="1869426"/>
            <a:ext cx="12333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87" name="Google Shape;287;p24"/>
          <p:cNvSpPr txBox="1"/>
          <p:nvPr>
            <p:ph idx="9" type="title"/>
          </p:nvPr>
        </p:nvSpPr>
        <p:spPr>
          <a:xfrm>
            <a:off x="6061625" y="2291250"/>
            <a:ext cx="25188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88" name="Google Shape;288;p24"/>
          <p:cNvSpPr txBox="1"/>
          <p:nvPr>
            <p:ph idx="13" type="title"/>
          </p:nvPr>
        </p:nvSpPr>
        <p:spPr>
          <a:xfrm>
            <a:off x="6061698" y="2746650"/>
            <a:ext cx="2518800" cy="87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_2">
    <p:spTree>
      <p:nvGrpSpPr>
        <p:cNvPr id="289" name="Shape 289"/>
        <p:cNvGrpSpPr/>
        <p:nvPr/>
      </p:nvGrpSpPr>
      <p:grpSpPr>
        <a:xfrm>
          <a:off x="0" y="0"/>
          <a:ext cx="0" cy="0"/>
          <a:chOff x="0" y="0"/>
          <a:chExt cx="0" cy="0"/>
        </a:xfrm>
      </p:grpSpPr>
      <p:grpSp>
        <p:nvGrpSpPr>
          <p:cNvPr id="290" name="Google Shape;290;p25"/>
          <p:cNvGrpSpPr/>
          <p:nvPr/>
        </p:nvGrpSpPr>
        <p:grpSpPr>
          <a:xfrm>
            <a:off x="70" y="0"/>
            <a:ext cx="9145887" cy="5143500"/>
            <a:chOff x="70" y="0"/>
            <a:chExt cx="9145887" cy="5143500"/>
          </a:xfrm>
        </p:grpSpPr>
        <p:sp>
          <p:nvSpPr>
            <p:cNvPr id="291" name="Google Shape;291;p25"/>
            <p:cNvSpPr/>
            <p:nvPr/>
          </p:nvSpPr>
          <p:spPr>
            <a:xfrm flipH="1" rot="10800000">
              <a:off x="7715249" y="0"/>
              <a:ext cx="14307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5"/>
            <p:cNvSpPr/>
            <p:nvPr/>
          </p:nvSpPr>
          <p:spPr>
            <a:xfrm flipH="1">
              <a:off x="100" y="4804200"/>
              <a:ext cx="22224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5"/>
            <p:cNvSpPr/>
            <p:nvPr/>
          </p:nvSpPr>
          <p:spPr>
            <a:xfrm rot="10800000">
              <a:off x="8248050" y="178472"/>
              <a:ext cx="897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5"/>
            <p:cNvSpPr/>
            <p:nvPr/>
          </p:nvSpPr>
          <p:spPr>
            <a:xfrm>
              <a:off x="70" y="4419483"/>
              <a:ext cx="3735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5"/>
            <p:cNvSpPr/>
            <p:nvPr/>
          </p:nvSpPr>
          <p:spPr>
            <a:xfrm>
              <a:off x="415934" y="4910650"/>
              <a:ext cx="26745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5"/>
            <p:cNvSpPr/>
            <p:nvPr/>
          </p:nvSpPr>
          <p:spPr>
            <a:xfrm>
              <a:off x="228756" y="4665075"/>
              <a:ext cx="2358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5"/>
            <p:cNvSpPr/>
            <p:nvPr/>
          </p:nvSpPr>
          <p:spPr>
            <a:xfrm rot="10800000">
              <a:off x="8681550" y="416725"/>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5"/>
            <p:cNvSpPr/>
            <p:nvPr/>
          </p:nvSpPr>
          <p:spPr>
            <a:xfrm flipH="1">
              <a:off x="8770500" y="4804200"/>
              <a:ext cx="3735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5"/>
            <p:cNvSpPr/>
            <p:nvPr/>
          </p:nvSpPr>
          <p:spPr>
            <a:xfrm>
              <a:off x="8681557" y="4910650"/>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5"/>
            <p:cNvSpPr/>
            <p:nvPr/>
          </p:nvSpPr>
          <p:spPr>
            <a:xfrm>
              <a:off x="8910156" y="4665075"/>
              <a:ext cx="2358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 name="Google Shape;301;p25"/>
            <p:cNvGrpSpPr/>
            <p:nvPr/>
          </p:nvGrpSpPr>
          <p:grpSpPr>
            <a:xfrm>
              <a:off x="8246106" y="178472"/>
              <a:ext cx="897900" cy="302453"/>
              <a:chOff x="8246106" y="178472"/>
              <a:chExt cx="897900" cy="302453"/>
            </a:xfrm>
          </p:grpSpPr>
          <p:sp>
            <p:nvSpPr>
              <p:cNvPr id="302" name="Google Shape;302;p25"/>
              <p:cNvSpPr/>
              <p:nvPr/>
            </p:nvSpPr>
            <p:spPr>
              <a:xfrm flipH="1" rot="10800000">
                <a:off x="8246106" y="178472"/>
                <a:ext cx="897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5"/>
              <p:cNvSpPr/>
              <p:nvPr/>
            </p:nvSpPr>
            <p:spPr>
              <a:xfrm flipH="1" rot="10800000">
                <a:off x="8679606" y="416725"/>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04" name="Google Shape;304;p25"/>
          <p:cNvSpPr txBox="1"/>
          <p:nvPr>
            <p:ph type="title"/>
          </p:nvPr>
        </p:nvSpPr>
        <p:spPr>
          <a:xfrm>
            <a:off x="758775" y="375121"/>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3000">
                <a:solidFill>
                  <a:schemeClr val="accent5"/>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05" name="Google Shape;305;p25"/>
          <p:cNvSpPr txBox="1"/>
          <p:nvPr>
            <p:ph idx="2" type="title"/>
          </p:nvPr>
        </p:nvSpPr>
        <p:spPr>
          <a:xfrm>
            <a:off x="3312600" y="2839156"/>
            <a:ext cx="2518800" cy="3825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06" name="Google Shape;306;p25"/>
          <p:cNvSpPr txBox="1"/>
          <p:nvPr>
            <p:ph idx="3" type="title"/>
          </p:nvPr>
        </p:nvSpPr>
        <p:spPr>
          <a:xfrm>
            <a:off x="3312600" y="3200300"/>
            <a:ext cx="2518800" cy="7533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307" name="Google Shape;307;p25"/>
          <p:cNvSpPr txBox="1"/>
          <p:nvPr>
            <p:ph idx="4" type="title"/>
          </p:nvPr>
        </p:nvSpPr>
        <p:spPr>
          <a:xfrm>
            <a:off x="639775" y="2839156"/>
            <a:ext cx="2518800" cy="3825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08" name="Google Shape;308;p25"/>
          <p:cNvSpPr txBox="1"/>
          <p:nvPr>
            <p:ph idx="5" type="title"/>
          </p:nvPr>
        </p:nvSpPr>
        <p:spPr>
          <a:xfrm>
            <a:off x="639750" y="3200300"/>
            <a:ext cx="2518800" cy="7533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309" name="Google Shape;309;p25"/>
          <p:cNvSpPr txBox="1"/>
          <p:nvPr>
            <p:ph idx="6" type="title"/>
          </p:nvPr>
        </p:nvSpPr>
        <p:spPr>
          <a:xfrm>
            <a:off x="5985425" y="2839156"/>
            <a:ext cx="2518800" cy="3825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10" name="Google Shape;310;p25"/>
          <p:cNvSpPr txBox="1"/>
          <p:nvPr>
            <p:ph idx="7" type="title"/>
          </p:nvPr>
        </p:nvSpPr>
        <p:spPr>
          <a:xfrm>
            <a:off x="5985450" y="3200300"/>
            <a:ext cx="2518800" cy="7533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311" name="Google Shape;311;p25"/>
          <p:cNvSpPr txBox="1"/>
          <p:nvPr>
            <p:ph hasCustomPrompt="1" idx="8" type="title"/>
          </p:nvPr>
        </p:nvSpPr>
        <p:spPr>
          <a:xfrm>
            <a:off x="1417050" y="1870589"/>
            <a:ext cx="9642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0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12" name="Google Shape;312;p25"/>
          <p:cNvSpPr txBox="1"/>
          <p:nvPr>
            <p:ph hasCustomPrompt="1" idx="9" type="title"/>
          </p:nvPr>
        </p:nvSpPr>
        <p:spPr>
          <a:xfrm>
            <a:off x="4089875" y="1870589"/>
            <a:ext cx="9642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0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13" name="Google Shape;313;p25"/>
          <p:cNvSpPr txBox="1"/>
          <p:nvPr>
            <p:ph hasCustomPrompt="1" idx="13" type="title"/>
          </p:nvPr>
        </p:nvSpPr>
        <p:spPr>
          <a:xfrm>
            <a:off x="6762625" y="1870589"/>
            <a:ext cx="9642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0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12">
    <p:spTree>
      <p:nvGrpSpPr>
        <p:cNvPr id="314" name="Shape 314"/>
        <p:cNvGrpSpPr/>
        <p:nvPr/>
      </p:nvGrpSpPr>
      <p:grpSpPr>
        <a:xfrm>
          <a:off x="0" y="0"/>
          <a:ext cx="0" cy="0"/>
          <a:chOff x="0" y="0"/>
          <a:chExt cx="0" cy="0"/>
        </a:xfrm>
      </p:grpSpPr>
      <p:sp>
        <p:nvSpPr>
          <p:cNvPr id="315" name="Google Shape;315;p26"/>
          <p:cNvSpPr/>
          <p:nvPr/>
        </p:nvSpPr>
        <p:spPr>
          <a:xfrm rot="10800000">
            <a:off x="7958691" y="0"/>
            <a:ext cx="11853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6"/>
          <p:cNvSpPr/>
          <p:nvPr/>
        </p:nvSpPr>
        <p:spPr>
          <a:xfrm flipH="1" rot="10800000">
            <a:off x="8246106" y="178472"/>
            <a:ext cx="897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6"/>
          <p:cNvSpPr/>
          <p:nvPr/>
        </p:nvSpPr>
        <p:spPr>
          <a:xfrm flipH="1" rot="10800000">
            <a:off x="8679606" y="416725"/>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6"/>
          <p:cNvSpPr/>
          <p:nvPr/>
        </p:nvSpPr>
        <p:spPr>
          <a:xfrm flipH="1">
            <a:off x="6" y="4804200"/>
            <a:ext cx="31185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6"/>
          <p:cNvSpPr/>
          <p:nvPr/>
        </p:nvSpPr>
        <p:spPr>
          <a:xfrm flipH="1" rot="10800000">
            <a:off x="9" y="4658025"/>
            <a:ext cx="254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6"/>
          <p:cNvSpPr/>
          <p:nvPr/>
        </p:nvSpPr>
        <p:spPr>
          <a:xfrm flipH="1" rot="10800000">
            <a:off x="17" y="4896275"/>
            <a:ext cx="8043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6"/>
          <p:cNvSpPr/>
          <p:nvPr/>
        </p:nvSpPr>
        <p:spPr>
          <a:xfrm>
            <a:off x="6" y="1170600"/>
            <a:ext cx="4113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6"/>
          <p:cNvSpPr/>
          <p:nvPr/>
        </p:nvSpPr>
        <p:spPr>
          <a:xfrm rot="10800000">
            <a:off x="-48" y="1250200"/>
            <a:ext cx="134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6"/>
          <p:cNvSpPr txBox="1"/>
          <p:nvPr>
            <p:ph idx="1" type="subTitle"/>
          </p:nvPr>
        </p:nvSpPr>
        <p:spPr>
          <a:xfrm>
            <a:off x="856250" y="3187100"/>
            <a:ext cx="2321700" cy="6774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24" name="Google Shape;324;p26"/>
          <p:cNvSpPr txBox="1"/>
          <p:nvPr>
            <p:ph type="title"/>
          </p:nvPr>
        </p:nvSpPr>
        <p:spPr>
          <a:xfrm>
            <a:off x="758775" y="375121"/>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25" name="Google Shape;325;p26"/>
          <p:cNvSpPr txBox="1"/>
          <p:nvPr>
            <p:ph idx="2" type="title"/>
          </p:nvPr>
        </p:nvSpPr>
        <p:spPr>
          <a:xfrm>
            <a:off x="5965903" y="2753325"/>
            <a:ext cx="2321700" cy="531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26" name="Google Shape;326;p26"/>
          <p:cNvSpPr txBox="1"/>
          <p:nvPr>
            <p:ph idx="3" type="title"/>
          </p:nvPr>
        </p:nvSpPr>
        <p:spPr>
          <a:xfrm>
            <a:off x="860775" y="2753325"/>
            <a:ext cx="2321700" cy="531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27" name="Google Shape;327;p26"/>
          <p:cNvSpPr txBox="1"/>
          <p:nvPr>
            <p:ph idx="4" type="title"/>
          </p:nvPr>
        </p:nvSpPr>
        <p:spPr>
          <a:xfrm>
            <a:off x="3411076" y="2753325"/>
            <a:ext cx="2321700" cy="531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28" name="Google Shape;328;p26"/>
          <p:cNvSpPr txBox="1"/>
          <p:nvPr>
            <p:ph idx="5" type="subTitle"/>
          </p:nvPr>
        </p:nvSpPr>
        <p:spPr>
          <a:xfrm>
            <a:off x="3411076" y="3187100"/>
            <a:ext cx="2321700" cy="677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29" name="Google Shape;329;p26"/>
          <p:cNvSpPr txBox="1"/>
          <p:nvPr>
            <p:ph idx="6" type="subTitle"/>
          </p:nvPr>
        </p:nvSpPr>
        <p:spPr>
          <a:xfrm>
            <a:off x="5965900" y="3187100"/>
            <a:ext cx="2321700" cy="677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_1">
    <p:spTree>
      <p:nvGrpSpPr>
        <p:cNvPr id="330" name="Shape 330"/>
        <p:cNvGrpSpPr/>
        <p:nvPr/>
      </p:nvGrpSpPr>
      <p:grpSpPr>
        <a:xfrm>
          <a:off x="0" y="0"/>
          <a:ext cx="0" cy="0"/>
          <a:chOff x="0" y="0"/>
          <a:chExt cx="0" cy="0"/>
        </a:xfrm>
      </p:grpSpPr>
      <p:sp>
        <p:nvSpPr>
          <p:cNvPr id="331" name="Google Shape;331;p27"/>
          <p:cNvSpPr txBox="1"/>
          <p:nvPr>
            <p:ph type="title"/>
          </p:nvPr>
        </p:nvSpPr>
        <p:spPr>
          <a:xfrm>
            <a:off x="758775" y="375121"/>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32" name="Google Shape;332;p27"/>
          <p:cNvSpPr txBox="1"/>
          <p:nvPr>
            <p:ph idx="2" type="title"/>
          </p:nvPr>
        </p:nvSpPr>
        <p:spPr>
          <a:xfrm>
            <a:off x="4889725" y="1709491"/>
            <a:ext cx="30279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33" name="Google Shape;333;p27"/>
          <p:cNvSpPr txBox="1"/>
          <p:nvPr>
            <p:ph idx="3" type="title"/>
          </p:nvPr>
        </p:nvSpPr>
        <p:spPr>
          <a:xfrm>
            <a:off x="5081800" y="2164891"/>
            <a:ext cx="2643600" cy="612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334" name="Google Shape;334;p27"/>
          <p:cNvSpPr txBox="1"/>
          <p:nvPr>
            <p:ph idx="4" type="title"/>
          </p:nvPr>
        </p:nvSpPr>
        <p:spPr>
          <a:xfrm>
            <a:off x="1226225" y="1709491"/>
            <a:ext cx="30279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35" name="Google Shape;335;p27"/>
          <p:cNvSpPr txBox="1"/>
          <p:nvPr>
            <p:ph idx="5" type="title"/>
          </p:nvPr>
        </p:nvSpPr>
        <p:spPr>
          <a:xfrm>
            <a:off x="1418375" y="2164891"/>
            <a:ext cx="2643600" cy="612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336" name="Google Shape;336;p27"/>
          <p:cNvSpPr txBox="1"/>
          <p:nvPr>
            <p:ph idx="6" type="title"/>
          </p:nvPr>
        </p:nvSpPr>
        <p:spPr>
          <a:xfrm>
            <a:off x="4889725" y="3378079"/>
            <a:ext cx="30279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37" name="Google Shape;337;p27"/>
          <p:cNvSpPr txBox="1"/>
          <p:nvPr>
            <p:ph idx="7" type="title"/>
          </p:nvPr>
        </p:nvSpPr>
        <p:spPr>
          <a:xfrm>
            <a:off x="5081800" y="3833479"/>
            <a:ext cx="2643600" cy="612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338" name="Google Shape;338;p27"/>
          <p:cNvSpPr txBox="1"/>
          <p:nvPr>
            <p:ph idx="8" type="title"/>
          </p:nvPr>
        </p:nvSpPr>
        <p:spPr>
          <a:xfrm>
            <a:off x="1226225" y="3378079"/>
            <a:ext cx="30279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39" name="Google Shape;339;p27"/>
          <p:cNvSpPr txBox="1"/>
          <p:nvPr>
            <p:ph idx="9" type="title"/>
          </p:nvPr>
        </p:nvSpPr>
        <p:spPr>
          <a:xfrm>
            <a:off x="1418375" y="3833479"/>
            <a:ext cx="2643600" cy="612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grpSp>
        <p:nvGrpSpPr>
          <p:cNvPr id="340" name="Google Shape;340;p27"/>
          <p:cNvGrpSpPr/>
          <p:nvPr/>
        </p:nvGrpSpPr>
        <p:grpSpPr>
          <a:xfrm>
            <a:off x="-2070" y="0"/>
            <a:ext cx="9146076" cy="5143500"/>
            <a:chOff x="-2070" y="0"/>
            <a:chExt cx="9146076" cy="5143500"/>
          </a:xfrm>
        </p:grpSpPr>
        <p:sp>
          <p:nvSpPr>
            <p:cNvPr id="341" name="Google Shape;341;p27"/>
            <p:cNvSpPr/>
            <p:nvPr/>
          </p:nvSpPr>
          <p:spPr>
            <a:xfrm rot="10800000">
              <a:off x="-2070" y="0"/>
              <a:ext cx="4113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7"/>
            <p:cNvSpPr/>
            <p:nvPr/>
          </p:nvSpPr>
          <p:spPr>
            <a:xfrm flipH="1" rot="10800000">
              <a:off x="-1944" y="178472"/>
              <a:ext cx="897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7"/>
            <p:cNvSpPr/>
            <p:nvPr/>
          </p:nvSpPr>
          <p:spPr>
            <a:xfrm flipH="1" rot="10800000">
              <a:off x="-1944" y="416725"/>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7"/>
            <p:cNvSpPr/>
            <p:nvPr/>
          </p:nvSpPr>
          <p:spPr>
            <a:xfrm>
              <a:off x="-44" y="4804200"/>
              <a:ext cx="31185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7"/>
            <p:cNvSpPr/>
            <p:nvPr/>
          </p:nvSpPr>
          <p:spPr>
            <a:xfrm flipH="1">
              <a:off x="-1947" y="4910650"/>
              <a:ext cx="15330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7"/>
            <p:cNvSpPr/>
            <p:nvPr/>
          </p:nvSpPr>
          <p:spPr>
            <a:xfrm flipH="1">
              <a:off x="-2000" y="4665075"/>
              <a:ext cx="524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7"/>
            <p:cNvSpPr/>
            <p:nvPr/>
          </p:nvSpPr>
          <p:spPr>
            <a:xfrm flipH="1">
              <a:off x="2770850" y="5010800"/>
              <a:ext cx="524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7"/>
            <p:cNvSpPr/>
            <p:nvPr/>
          </p:nvSpPr>
          <p:spPr>
            <a:xfrm>
              <a:off x="6025506" y="4804200"/>
              <a:ext cx="31185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7"/>
            <p:cNvSpPr/>
            <p:nvPr/>
          </p:nvSpPr>
          <p:spPr>
            <a:xfrm rot="10800000">
              <a:off x="8889904" y="4658025"/>
              <a:ext cx="254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7"/>
            <p:cNvSpPr/>
            <p:nvPr/>
          </p:nvSpPr>
          <p:spPr>
            <a:xfrm rot="10800000">
              <a:off x="8339696" y="4896275"/>
              <a:ext cx="8043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7"/>
            <p:cNvSpPr/>
            <p:nvPr/>
          </p:nvSpPr>
          <p:spPr>
            <a:xfrm>
              <a:off x="8732706" y="1170600"/>
              <a:ext cx="4113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7"/>
            <p:cNvSpPr/>
            <p:nvPr/>
          </p:nvSpPr>
          <p:spPr>
            <a:xfrm rot="10800000">
              <a:off x="8889904" y="1250200"/>
              <a:ext cx="254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3">
    <p:spTree>
      <p:nvGrpSpPr>
        <p:cNvPr id="353" name="Shape 353"/>
        <p:cNvGrpSpPr/>
        <p:nvPr/>
      </p:nvGrpSpPr>
      <p:grpSpPr>
        <a:xfrm>
          <a:off x="0" y="0"/>
          <a:ext cx="0" cy="0"/>
          <a:chOff x="0" y="0"/>
          <a:chExt cx="0" cy="0"/>
        </a:xfrm>
      </p:grpSpPr>
      <p:grpSp>
        <p:nvGrpSpPr>
          <p:cNvPr id="354" name="Google Shape;354;p28"/>
          <p:cNvGrpSpPr/>
          <p:nvPr/>
        </p:nvGrpSpPr>
        <p:grpSpPr>
          <a:xfrm>
            <a:off x="-1051" y="0"/>
            <a:ext cx="9143396" cy="5143500"/>
            <a:chOff x="-1051" y="0"/>
            <a:chExt cx="9143396" cy="5143500"/>
          </a:xfrm>
        </p:grpSpPr>
        <p:sp>
          <p:nvSpPr>
            <p:cNvPr id="355" name="Google Shape;355;p28"/>
            <p:cNvSpPr/>
            <p:nvPr/>
          </p:nvSpPr>
          <p:spPr>
            <a:xfrm flipH="1" rot="10800000">
              <a:off x="-1051" y="0"/>
              <a:ext cx="14307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8"/>
            <p:cNvSpPr/>
            <p:nvPr/>
          </p:nvSpPr>
          <p:spPr>
            <a:xfrm flipH="1">
              <a:off x="7711500" y="4804200"/>
              <a:ext cx="14307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8"/>
            <p:cNvSpPr/>
            <p:nvPr/>
          </p:nvSpPr>
          <p:spPr>
            <a:xfrm rot="10800000">
              <a:off x="75" y="310875"/>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8"/>
            <p:cNvSpPr/>
            <p:nvPr/>
          </p:nvSpPr>
          <p:spPr>
            <a:xfrm>
              <a:off x="8768845" y="4419483"/>
              <a:ext cx="3735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8"/>
            <p:cNvSpPr/>
            <p:nvPr/>
          </p:nvSpPr>
          <p:spPr>
            <a:xfrm>
              <a:off x="8649754" y="4910661"/>
              <a:ext cx="408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8"/>
            <p:cNvSpPr/>
            <p:nvPr/>
          </p:nvSpPr>
          <p:spPr>
            <a:xfrm>
              <a:off x="8012083" y="4665075"/>
              <a:ext cx="9693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 name="Google Shape;361;p28"/>
          <p:cNvSpPr txBox="1"/>
          <p:nvPr>
            <p:ph type="title"/>
          </p:nvPr>
        </p:nvSpPr>
        <p:spPr>
          <a:xfrm>
            <a:off x="758775" y="375121"/>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2" name="Google Shape;362;p28"/>
          <p:cNvSpPr txBox="1"/>
          <p:nvPr>
            <p:ph idx="2" type="title"/>
          </p:nvPr>
        </p:nvSpPr>
        <p:spPr>
          <a:xfrm>
            <a:off x="3349575" y="1644000"/>
            <a:ext cx="2445000" cy="531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363" name="Google Shape;363;p28"/>
          <p:cNvSpPr txBox="1"/>
          <p:nvPr>
            <p:ph idx="3" type="title"/>
          </p:nvPr>
        </p:nvSpPr>
        <p:spPr>
          <a:xfrm>
            <a:off x="3349512" y="2116632"/>
            <a:ext cx="24450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364" name="Google Shape;364;p28"/>
          <p:cNvSpPr txBox="1"/>
          <p:nvPr>
            <p:ph idx="4" type="title"/>
          </p:nvPr>
        </p:nvSpPr>
        <p:spPr>
          <a:xfrm>
            <a:off x="727200" y="1644000"/>
            <a:ext cx="2445000" cy="531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365" name="Google Shape;365;p28"/>
          <p:cNvSpPr txBox="1"/>
          <p:nvPr>
            <p:ph idx="5" type="title"/>
          </p:nvPr>
        </p:nvSpPr>
        <p:spPr>
          <a:xfrm>
            <a:off x="727200" y="2116632"/>
            <a:ext cx="24450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366" name="Google Shape;366;p28"/>
          <p:cNvSpPr txBox="1"/>
          <p:nvPr>
            <p:ph idx="6" type="title"/>
          </p:nvPr>
        </p:nvSpPr>
        <p:spPr>
          <a:xfrm>
            <a:off x="5971737" y="1644000"/>
            <a:ext cx="2445000" cy="531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367" name="Google Shape;367;p28"/>
          <p:cNvSpPr txBox="1"/>
          <p:nvPr>
            <p:ph idx="7" type="title"/>
          </p:nvPr>
        </p:nvSpPr>
        <p:spPr>
          <a:xfrm>
            <a:off x="5971700" y="2116632"/>
            <a:ext cx="24450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368" name="Google Shape;368;p28"/>
          <p:cNvSpPr txBox="1"/>
          <p:nvPr>
            <p:ph idx="8" type="title"/>
          </p:nvPr>
        </p:nvSpPr>
        <p:spPr>
          <a:xfrm>
            <a:off x="3349575" y="3372000"/>
            <a:ext cx="2445000" cy="531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369" name="Google Shape;369;p28"/>
          <p:cNvSpPr txBox="1"/>
          <p:nvPr>
            <p:ph idx="9" type="title"/>
          </p:nvPr>
        </p:nvSpPr>
        <p:spPr>
          <a:xfrm>
            <a:off x="3349512" y="3844632"/>
            <a:ext cx="24450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370" name="Google Shape;370;p28"/>
          <p:cNvSpPr txBox="1"/>
          <p:nvPr>
            <p:ph idx="13" type="title"/>
          </p:nvPr>
        </p:nvSpPr>
        <p:spPr>
          <a:xfrm>
            <a:off x="727200" y="3372000"/>
            <a:ext cx="2445000" cy="531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371" name="Google Shape;371;p28"/>
          <p:cNvSpPr txBox="1"/>
          <p:nvPr>
            <p:ph idx="14" type="title"/>
          </p:nvPr>
        </p:nvSpPr>
        <p:spPr>
          <a:xfrm>
            <a:off x="727200" y="3844632"/>
            <a:ext cx="24450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372" name="Google Shape;372;p28"/>
          <p:cNvSpPr txBox="1"/>
          <p:nvPr>
            <p:ph idx="15" type="title"/>
          </p:nvPr>
        </p:nvSpPr>
        <p:spPr>
          <a:xfrm>
            <a:off x="5971737" y="3372000"/>
            <a:ext cx="2445000" cy="531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373" name="Google Shape;373;p28"/>
          <p:cNvSpPr txBox="1"/>
          <p:nvPr>
            <p:ph idx="16" type="title"/>
          </p:nvPr>
        </p:nvSpPr>
        <p:spPr>
          <a:xfrm>
            <a:off x="5971700" y="3844632"/>
            <a:ext cx="24450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eight columns">
  <p:cSld name="CUSTOM_3_1">
    <p:spTree>
      <p:nvGrpSpPr>
        <p:cNvPr id="374" name="Shape 374"/>
        <p:cNvGrpSpPr/>
        <p:nvPr/>
      </p:nvGrpSpPr>
      <p:grpSpPr>
        <a:xfrm>
          <a:off x="0" y="0"/>
          <a:ext cx="0" cy="0"/>
          <a:chOff x="0" y="0"/>
          <a:chExt cx="0" cy="0"/>
        </a:xfrm>
      </p:grpSpPr>
      <p:grpSp>
        <p:nvGrpSpPr>
          <p:cNvPr id="375" name="Google Shape;375;p29"/>
          <p:cNvGrpSpPr/>
          <p:nvPr/>
        </p:nvGrpSpPr>
        <p:grpSpPr>
          <a:xfrm>
            <a:off x="70" y="0"/>
            <a:ext cx="9145887" cy="5143500"/>
            <a:chOff x="70" y="0"/>
            <a:chExt cx="9145887" cy="5143500"/>
          </a:xfrm>
        </p:grpSpPr>
        <p:sp>
          <p:nvSpPr>
            <p:cNvPr id="376" name="Google Shape;376;p29"/>
            <p:cNvSpPr/>
            <p:nvPr/>
          </p:nvSpPr>
          <p:spPr>
            <a:xfrm flipH="1" rot="10800000">
              <a:off x="7715249" y="0"/>
              <a:ext cx="14307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9"/>
            <p:cNvSpPr/>
            <p:nvPr/>
          </p:nvSpPr>
          <p:spPr>
            <a:xfrm flipH="1">
              <a:off x="100" y="4804200"/>
              <a:ext cx="22224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9"/>
            <p:cNvSpPr/>
            <p:nvPr/>
          </p:nvSpPr>
          <p:spPr>
            <a:xfrm rot="10800000">
              <a:off x="8248050" y="178472"/>
              <a:ext cx="897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9"/>
            <p:cNvSpPr/>
            <p:nvPr/>
          </p:nvSpPr>
          <p:spPr>
            <a:xfrm>
              <a:off x="70" y="4419483"/>
              <a:ext cx="3735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9"/>
            <p:cNvSpPr/>
            <p:nvPr/>
          </p:nvSpPr>
          <p:spPr>
            <a:xfrm>
              <a:off x="415934" y="4910650"/>
              <a:ext cx="26745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9"/>
            <p:cNvSpPr/>
            <p:nvPr/>
          </p:nvSpPr>
          <p:spPr>
            <a:xfrm>
              <a:off x="228756" y="4665075"/>
              <a:ext cx="2358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9"/>
            <p:cNvSpPr/>
            <p:nvPr/>
          </p:nvSpPr>
          <p:spPr>
            <a:xfrm rot="10800000">
              <a:off x="8681550" y="416725"/>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9"/>
            <p:cNvSpPr/>
            <p:nvPr/>
          </p:nvSpPr>
          <p:spPr>
            <a:xfrm flipH="1">
              <a:off x="8770500" y="4804200"/>
              <a:ext cx="3735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9"/>
            <p:cNvSpPr/>
            <p:nvPr/>
          </p:nvSpPr>
          <p:spPr>
            <a:xfrm>
              <a:off x="8681557" y="4910650"/>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9"/>
            <p:cNvSpPr/>
            <p:nvPr/>
          </p:nvSpPr>
          <p:spPr>
            <a:xfrm>
              <a:off x="8910156" y="4665075"/>
              <a:ext cx="2358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 name="Google Shape;386;p29"/>
          <p:cNvSpPr txBox="1"/>
          <p:nvPr>
            <p:ph type="title"/>
          </p:nvPr>
        </p:nvSpPr>
        <p:spPr>
          <a:xfrm>
            <a:off x="658000" y="375125"/>
            <a:ext cx="78279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7" name="Google Shape;387;p29"/>
          <p:cNvSpPr txBox="1"/>
          <p:nvPr>
            <p:ph idx="2" type="title"/>
          </p:nvPr>
        </p:nvSpPr>
        <p:spPr>
          <a:xfrm>
            <a:off x="1344117" y="1429816"/>
            <a:ext cx="3227700" cy="483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388" name="Google Shape;388;p29"/>
          <p:cNvSpPr txBox="1"/>
          <p:nvPr>
            <p:ph hasCustomPrompt="1" idx="3" type="title"/>
          </p:nvPr>
        </p:nvSpPr>
        <p:spPr>
          <a:xfrm>
            <a:off x="713400" y="1429816"/>
            <a:ext cx="553800" cy="483300"/>
          </a:xfrm>
          <a:prstGeom prst="rect">
            <a:avLst/>
          </a:prstGeom>
          <a:solidFill>
            <a:schemeClr val="dk1"/>
          </a:solidFill>
        </p:spPr>
        <p:txBody>
          <a:bodyPr anchorCtr="0" anchor="ctr" bIns="91425" lIns="91425" spcFirstLastPara="1" rIns="91425" wrap="square" tIns="91425">
            <a:noAutofit/>
          </a:bodyPr>
          <a:lstStyle>
            <a:lvl1pPr lvl="0" rtl="0">
              <a:spcBef>
                <a:spcPts val="0"/>
              </a:spcBef>
              <a:spcAft>
                <a:spcPts val="0"/>
              </a:spcAft>
              <a:buSzPts val="3000"/>
              <a:buNone/>
              <a:defRPr sz="25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89" name="Google Shape;389;p29"/>
          <p:cNvSpPr txBox="1"/>
          <p:nvPr>
            <p:ph idx="4" type="title"/>
          </p:nvPr>
        </p:nvSpPr>
        <p:spPr>
          <a:xfrm>
            <a:off x="1344117" y="2217916"/>
            <a:ext cx="3227700" cy="483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390" name="Google Shape;390;p29"/>
          <p:cNvSpPr txBox="1"/>
          <p:nvPr>
            <p:ph hasCustomPrompt="1" idx="5" type="title"/>
          </p:nvPr>
        </p:nvSpPr>
        <p:spPr>
          <a:xfrm>
            <a:off x="713400" y="2217916"/>
            <a:ext cx="553800" cy="483300"/>
          </a:xfrm>
          <a:prstGeom prst="rect">
            <a:avLst/>
          </a:prstGeom>
          <a:solidFill>
            <a:schemeClr val="dk1"/>
          </a:solidFill>
        </p:spPr>
        <p:txBody>
          <a:bodyPr anchorCtr="0" anchor="ctr" bIns="91425" lIns="91425" spcFirstLastPara="1" rIns="91425" wrap="square" tIns="91425">
            <a:noAutofit/>
          </a:bodyPr>
          <a:lstStyle>
            <a:lvl1pPr lvl="0" rtl="0">
              <a:spcBef>
                <a:spcPts val="0"/>
              </a:spcBef>
              <a:spcAft>
                <a:spcPts val="0"/>
              </a:spcAft>
              <a:buSzPts val="3000"/>
              <a:buNone/>
              <a:defRPr sz="25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91" name="Google Shape;391;p29"/>
          <p:cNvSpPr txBox="1"/>
          <p:nvPr>
            <p:ph idx="6" type="title"/>
          </p:nvPr>
        </p:nvSpPr>
        <p:spPr>
          <a:xfrm>
            <a:off x="1344117" y="3006016"/>
            <a:ext cx="3227700" cy="483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392" name="Google Shape;392;p29"/>
          <p:cNvSpPr txBox="1"/>
          <p:nvPr>
            <p:ph hasCustomPrompt="1" idx="7" type="title"/>
          </p:nvPr>
        </p:nvSpPr>
        <p:spPr>
          <a:xfrm>
            <a:off x="713400" y="3006016"/>
            <a:ext cx="553800" cy="483300"/>
          </a:xfrm>
          <a:prstGeom prst="rect">
            <a:avLst/>
          </a:prstGeom>
          <a:solidFill>
            <a:schemeClr val="dk1"/>
          </a:solidFill>
        </p:spPr>
        <p:txBody>
          <a:bodyPr anchorCtr="0" anchor="ctr" bIns="91425" lIns="91425" spcFirstLastPara="1" rIns="91425" wrap="square" tIns="91425">
            <a:noAutofit/>
          </a:bodyPr>
          <a:lstStyle>
            <a:lvl1pPr lvl="0" rtl="0">
              <a:spcBef>
                <a:spcPts val="0"/>
              </a:spcBef>
              <a:spcAft>
                <a:spcPts val="0"/>
              </a:spcAft>
              <a:buSzPts val="3000"/>
              <a:buNone/>
              <a:defRPr sz="25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93" name="Google Shape;393;p29"/>
          <p:cNvSpPr txBox="1"/>
          <p:nvPr>
            <p:ph idx="8" type="title"/>
          </p:nvPr>
        </p:nvSpPr>
        <p:spPr>
          <a:xfrm>
            <a:off x="1344117" y="3794116"/>
            <a:ext cx="3227700" cy="483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394" name="Google Shape;394;p29"/>
          <p:cNvSpPr txBox="1"/>
          <p:nvPr>
            <p:ph hasCustomPrompt="1" idx="9" type="title"/>
          </p:nvPr>
        </p:nvSpPr>
        <p:spPr>
          <a:xfrm>
            <a:off x="713400" y="3794116"/>
            <a:ext cx="553800" cy="483300"/>
          </a:xfrm>
          <a:prstGeom prst="rect">
            <a:avLst/>
          </a:prstGeom>
          <a:solidFill>
            <a:schemeClr val="dk1"/>
          </a:solidFill>
        </p:spPr>
        <p:txBody>
          <a:bodyPr anchorCtr="0" anchor="ctr" bIns="91425" lIns="91425" spcFirstLastPara="1" rIns="91425" wrap="square" tIns="91425">
            <a:noAutofit/>
          </a:bodyPr>
          <a:lstStyle>
            <a:lvl1pPr lvl="0" rtl="0">
              <a:spcBef>
                <a:spcPts val="0"/>
              </a:spcBef>
              <a:spcAft>
                <a:spcPts val="0"/>
              </a:spcAft>
              <a:buSzPts val="3000"/>
              <a:buNone/>
              <a:defRPr sz="25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95" name="Google Shape;395;p29"/>
          <p:cNvSpPr txBox="1"/>
          <p:nvPr>
            <p:ph idx="13" type="title"/>
          </p:nvPr>
        </p:nvSpPr>
        <p:spPr>
          <a:xfrm>
            <a:off x="5279233" y="1429816"/>
            <a:ext cx="3227700" cy="483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396" name="Google Shape;396;p29"/>
          <p:cNvSpPr txBox="1"/>
          <p:nvPr>
            <p:ph hasCustomPrompt="1" idx="14" type="title"/>
          </p:nvPr>
        </p:nvSpPr>
        <p:spPr>
          <a:xfrm>
            <a:off x="4648516" y="1429816"/>
            <a:ext cx="553800" cy="483300"/>
          </a:xfrm>
          <a:prstGeom prst="rect">
            <a:avLst/>
          </a:prstGeom>
          <a:solidFill>
            <a:schemeClr val="dk1"/>
          </a:solidFill>
        </p:spPr>
        <p:txBody>
          <a:bodyPr anchorCtr="0" anchor="ctr" bIns="91425" lIns="91425" spcFirstLastPara="1" rIns="91425" wrap="square" tIns="91425">
            <a:noAutofit/>
          </a:bodyPr>
          <a:lstStyle>
            <a:lvl1pPr lvl="0" rtl="0">
              <a:spcBef>
                <a:spcPts val="0"/>
              </a:spcBef>
              <a:spcAft>
                <a:spcPts val="0"/>
              </a:spcAft>
              <a:buSzPts val="3000"/>
              <a:buNone/>
              <a:defRPr sz="25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97" name="Google Shape;397;p29"/>
          <p:cNvSpPr txBox="1"/>
          <p:nvPr>
            <p:ph idx="15" type="title"/>
          </p:nvPr>
        </p:nvSpPr>
        <p:spPr>
          <a:xfrm>
            <a:off x="5279233" y="2217916"/>
            <a:ext cx="3227700" cy="483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398" name="Google Shape;398;p29"/>
          <p:cNvSpPr txBox="1"/>
          <p:nvPr>
            <p:ph hasCustomPrompt="1" idx="16" type="title"/>
          </p:nvPr>
        </p:nvSpPr>
        <p:spPr>
          <a:xfrm>
            <a:off x="4648516" y="2217916"/>
            <a:ext cx="553800" cy="483300"/>
          </a:xfrm>
          <a:prstGeom prst="rect">
            <a:avLst/>
          </a:prstGeom>
          <a:solidFill>
            <a:schemeClr val="dk1"/>
          </a:solidFill>
        </p:spPr>
        <p:txBody>
          <a:bodyPr anchorCtr="0" anchor="ctr" bIns="91425" lIns="91425" spcFirstLastPara="1" rIns="91425" wrap="square" tIns="91425">
            <a:noAutofit/>
          </a:bodyPr>
          <a:lstStyle>
            <a:lvl1pPr lvl="0" rtl="0">
              <a:spcBef>
                <a:spcPts val="0"/>
              </a:spcBef>
              <a:spcAft>
                <a:spcPts val="0"/>
              </a:spcAft>
              <a:buSzPts val="3000"/>
              <a:buNone/>
              <a:defRPr sz="25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99" name="Google Shape;399;p29"/>
          <p:cNvSpPr txBox="1"/>
          <p:nvPr>
            <p:ph idx="17" type="title"/>
          </p:nvPr>
        </p:nvSpPr>
        <p:spPr>
          <a:xfrm>
            <a:off x="5279233" y="3006016"/>
            <a:ext cx="3227700" cy="483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400" name="Google Shape;400;p29"/>
          <p:cNvSpPr txBox="1"/>
          <p:nvPr>
            <p:ph hasCustomPrompt="1" idx="18" type="title"/>
          </p:nvPr>
        </p:nvSpPr>
        <p:spPr>
          <a:xfrm>
            <a:off x="4648516" y="3006016"/>
            <a:ext cx="553800" cy="483300"/>
          </a:xfrm>
          <a:prstGeom prst="rect">
            <a:avLst/>
          </a:prstGeom>
          <a:solidFill>
            <a:schemeClr val="dk1"/>
          </a:solidFill>
        </p:spPr>
        <p:txBody>
          <a:bodyPr anchorCtr="0" anchor="ctr" bIns="91425" lIns="91425" spcFirstLastPara="1" rIns="91425" wrap="square" tIns="91425">
            <a:noAutofit/>
          </a:bodyPr>
          <a:lstStyle>
            <a:lvl1pPr lvl="0" rtl="0">
              <a:spcBef>
                <a:spcPts val="0"/>
              </a:spcBef>
              <a:spcAft>
                <a:spcPts val="0"/>
              </a:spcAft>
              <a:buSzPts val="3000"/>
              <a:buNone/>
              <a:defRPr sz="25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401" name="Google Shape;401;p29"/>
          <p:cNvSpPr txBox="1"/>
          <p:nvPr>
            <p:ph idx="19" type="title"/>
          </p:nvPr>
        </p:nvSpPr>
        <p:spPr>
          <a:xfrm>
            <a:off x="5279233" y="3794116"/>
            <a:ext cx="3227700" cy="483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Inter"/>
                <a:ea typeface="Inter"/>
                <a:cs typeface="Inter"/>
                <a:sym typeface="Int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402" name="Google Shape;402;p29"/>
          <p:cNvSpPr txBox="1"/>
          <p:nvPr>
            <p:ph hasCustomPrompt="1" idx="20" type="title"/>
          </p:nvPr>
        </p:nvSpPr>
        <p:spPr>
          <a:xfrm>
            <a:off x="4648516" y="3794116"/>
            <a:ext cx="553800" cy="483300"/>
          </a:xfrm>
          <a:prstGeom prst="rect">
            <a:avLst/>
          </a:prstGeom>
          <a:solidFill>
            <a:schemeClr val="dk1"/>
          </a:solidFill>
        </p:spPr>
        <p:txBody>
          <a:bodyPr anchorCtr="0" anchor="ctr" bIns="91425" lIns="91425" spcFirstLastPara="1" rIns="91425" wrap="square" tIns="91425">
            <a:noAutofit/>
          </a:bodyPr>
          <a:lstStyle>
            <a:lvl1pPr lvl="0" rtl="0">
              <a:spcBef>
                <a:spcPts val="0"/>
              </a:spcBef>
              <a:spcAft>
                <a:spcPts val="0"/>
              </a:spcAft>
              <a:buSzPts val="3000"/>
              <a:buNone/>
              <a:defRPr sz="25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6">
    <p:spTree>
      <p:nvGrpSpPr>
        <p:cNvPr id="403" name="Shape 403"/>
        <p:cNvGrpSpPr/>
        <p:nvPr/>
      </p:nvGrpSpPr>
      <p:grpSpPr>
        <a:xfrm>
          <a:off x="0" y="0"/>
          <a:ext cx="0" cy="0"/>
          <a:chOff x="0" y="0"/>
          <a:chExt cx="0" cy="0"/>
        </a:xfrm>
      </p:grpSpPr>
      <p:grpSp>
        <p:nvGrpSpPr>
          <p:cNvPr id="404" name="Google Shape;404;p30"/>
          <p:cNvGrpSpPr/>
          <p:nvPr/>
        </p:nvGrpSpPr>
        <p:grpSpPr>
          <a:xfrm>
            <a:off x="-9" y="0"/>
            <a:ext cx="9149594" cy="5143500"/>
            <a:chOff x="-9" y="0"/>
            <a:chExt cx="9149594" cy="5143500"/>
          </a:xfrm>
        </p:grpSpPr>
        <p:sp>
          <p:nvSpPr>
            <p:cNvPr id="405" name="Google Shape;405;p30"/>
            <p:cNvSpPr/>
            <p:nvPr/>
          </p:nvSpPr>
          <p:spPr>
            <a:xfrm flipH="1">
              <a:off x="6345185" y="3123300"/>
              <a:ext cx="2804400" cy="2020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0"/>
            <p:cNvSpPr/>
            <p:nvPr/>
          </p:nvSpPr>
          <p:spPr>
            <a:xfrm flipH="1" rot="10800000">
              <a:off x="6" y="0"/>
              <a:ext cx="11853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0"/>
            <p:cNvSpPr/>
            <p:nvPr/>
          </p:nvSpPr>
          <p:spPr>
            <a:xfrm rot="10800000">
              <a:off x="-9" y="178472"/>
              <a:ext cx="897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0"/>
            <p:cNvSpPr/>
            <p:nvPr/>
          </p:nvSpPr>
          <p:spPr>
            <a:xfrm rot="10800000">
              <a:off x="-9" y="416725"/>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0"/>
            <p:cNvSpPr/>
            <p:nvPr/>
          </p:nvSpPr>
          <p:spPr>
            <a:xfrm flipH="1" rot="10800000">
              <a:off x="8341466" y="2948400"/>
              <a:ext cx="8070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0"/>
            <p:cNvSpPr/>
            <p:nvPr/>
          </p:nvSpPr>
          <p:spPr>
            <a:xfrm flipH="1" rot="10800000">
              <a:off x="8506475" y="3194000"/>
              <a:ext cx="4770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0"/>
            <p:cNvSpPr/>
            <p:nvPr/>
          </p:nvSpPr>
          <p:spPr>
            <a:xfrm flipH="1" rot="10800000">
              <a:off x="8668275" y="2702825"/>
              <a:ext cx="2913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0"/>
            <p:cNvSpPr/>
            <p:nvPr/>
          </p:nvSpPr>
          <p:spPr>
            <a:xfrm flipH="1" rot="10800000">
              <a:off x="408441" y="4224088"/>
              <a:ext cx="8070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0"/>
            <p:cNvSpPr/>
            <p:nvPr/>
          </p:nvSpPr>
          <p:spPr>
            <a:xfrm flipH="1" rot="10800000">
              <a:off x="735250" y="3978513"/>
              <a:ext cx="15507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 name="Google Shape;414;p30"/>
          <p:cNvSpPr txBox="1"/>
          <p:nvPr>
            <p:ph type="title"/>
          </p:nvPr>
        </p:nvSpPr>
        <p:spPr>
          <a:xfrm>
            <a:off x="758775" y="375121"/>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6"/>
              </a:buClr>
              <a:buSzPts val="2800"/>
              <a:buNone/>
              <a:defRPr/>
            </a:lvl1pPr>
            <a:lvl2pPr lvl="1" rtl="0">
              <a:spcBef>
                <a:spcPts val="0"/>
              </a:spcBef>
              <a:spcAft>
                <a:spcPts val="0"/>
              </a:spcAft>
              <a:buClr>
                <a:schemeClr val="accent6"/>
              </a:buClr>
              <a:buSzPts val="2800"/>
              <a:buNone/>
              <a:defRPr>
                <a:solidFill>
                  <a:schemeClr val="accent6"/>
                </a:solidFill>
              </a:defRPr>
            </a:lvl2pPr>
            <a:lvl3pPr lvl="2" rtl="0">
              <a:spcBef>
                <a:spcPts val="0"/>
              </a:spcBef>
              <a:spcAft>
                <a:spcPts val="0"/>
              </a:spcAft>
              <a:buClr>
                <a:schemeClr val="accent6"/>
              </a:buClr>
              <a:buSzPts val="2800"/>
              <a:buNone/>
              <a:defRPr>
                <a:solidFill>
                  <a:schemeClr val="accent6"/>
                </a:solidFill>
              </a:defRPr>
            </a:lvl3pPr>
            <a:lvl4pPr lvl="3" rtl="0">
              <a:spcBef>
                <a:spcPts val="0"/>
              </a:spcBef>
              <a:spcAft>
                <a:spcPts val="0"/>
              </a:spcAft>
              <a:buClr>
                <a:schemeClr val="accent6"/>
              </a:buClr>
              <a:buSzPts val="2800"/>
              <a:buNone/>
              <a:defRPr>
                <a:solidFill>
                  <a:schemeClr val="accent6"/>
                </a:solidFill>
              </a:defRPr>
            </a:lvl4pPr>
            <a:lvl5pPr lvl="4" rtl="0">
              <a:spcBef>
                <a:spcPts val="0"/>
              </a:spcBef>
              <a:spcAft>
                <a:spcPts val="0"/>
              </a:spcAft>
              <a:buClr>
                <a:schemeClr val="accent6"/>
              </a:buClr>
              <a:buSzPts val="2800"/>
              <a:buNone/>
              <a:defRPr>
                <a:solidFill>
                  <a:schemeClr val="accent6"/>
                </a:solidFill>
              </a:defRPr>
            </a:lvl5pPr>
            <a:lvl6pPr lvl="5" rtl="0">
              <a:spcBef>
                <a:spcPts val="0"/>
              </a:spcBef>
              <a:spcAft>
                <a:spcPts val="0"/>
              </a:spcAft>
              <a:buClr>
                <a:schemeClr val="accent6"/>
              </a:buClr>
              <a:buSzPts val="2800"/>
              <a:buNone/>
              <a:defRPr>
                <a:solidFill>
                  <a:schemeClr val="accent6"/>
                </a:solidFill>
              </a:defRPr>
            </a:lvl6pPr>
            <a:lvl7pPr lvl="6" rtl="0">
              <a:spcBef>
                <a:spcPts val="0"/>
              </a:spcBef>
              <a:spcAft>
                <a:spcPts val="0"/>
              </a:spcAft>
              <a:buClr>
                <a:schemeClr val="accent6"/>
              </a:buClr>
              <a:buSzPts val="2800"/>
              <a:buNone/>
              <a:defRPr>
                <a:solidFill>
                  <a:schemeClr val="accent6"/>
                </a:solidFill>
              </a:defRPr>
            </a:lvl7pPr>
            <a:lvl8pPr lvl="7" rtl="0">
              <a:spcBef>
                <a:spcPts val="0"/>
              </a:spcBef>
              <a:spcAft>
                <a:spcPts val="0"/>
              </a:spcAft>
              <a:buClr>
                <a:schemeClr val="accent6"/>
              </a:buClr>
              <a:buSzPts val="2800"/>
              <a:buNone/>
              <a:defRPr>
                <a:solidFill>
                  <a:schemeClr val="accent6"/>
                </a:solidFill>
              </a:defRPr>
            </a:lvl8pPr>
            <a:lvl9pPr lvl="8" rtl="0">
              <a:spcBef>
                <a:spcPts val="0"/>
              </a:spcBef>
              <a:spcAft>
                <a:spcPts val="0"/>
              </a:spcAft>
              <a:buClr>
                <a:schemeClr val="accent6"/>
              </a:buClr>
              <a:buSzPts val="2800"/>
              <a:buNone/>
              <a:defRPr>
                <a:solidFill>
                  <a:schemeClr val="accent6"/>
                </a:solidFill>
              </a:defRPr>
            </a:lvl9pPr>
          </a:lstStyle>
          <a:p/>
        </p:txBody>
      </p:sp>
      <p:sp>
        <p:nvSpPr>
          <p:cNvPr id="415" name="Google Shape;415;p30"/>
          <p:cNvSpPr txBox="1"/>
          <p:nvPr>
            <p:ph idx="1" type="subTitle"/>
          </p:nvPr>
        </p:nvSpPr>
        <p:spPr>
          <a:xfrm>
            <a:off x="810950" y="2298500"/>
            <a:ext cx="2706000" cy="1396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 name="Shape 30"/>
        <p:cNvGrpSpPr/>
        <p:nvPr/>
      </p:nvGrpSpPr>
      <p:grpSpPr>
        <a:xfrm>
          <a:off x="0" y="0"/>
          <a:ext cx="0" cy="0"/>
          <a:chOff x="0" y="0"/>
          <a:chExt cx="0" cy="0"/>
        </a:xfrm>
      </p:grpSpPr>
      <p:grpSp>
        <p:nvGrpSpPr>
          <p:cNvPr id="31" name="Google Shape;31;p4"/>
          <p:cNvGrpSpPr/>
          <p:nvPr/>
        </p:nvGrpSpPr>
        <p:grpSpPr>
          <a:xfrm>
            <a:off x="0" y="0"/>
            <a:ext cx="9144000" cy="5143500"/>
            <a:chOff x="0" y="0"/>
            <a:chExt cx="9144000" cy="5143500"/>
          </a:xfrm>
        </p:grpSpPr>
        <p:sp>
          <p:nvSpPr>
            <p:cNvPr id="32" name="Google Shape;32;p4"/>
            <p:cNvSpPr/>
            <p:nvPr/>
          </p:nvSpPr>
          <p:spPr>
            <a:xfrm>
              <a:off x="8925600" y="0"/>
              <a:ext cx="218400" cy="2020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a:off x="0" y="2020200"/>
              <a:ext cx="218400" cy="3123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1608150"/>
              <a:ext cx="3582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758775" y="375121"/>
            <a:ext cx="76263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6" name="Google Shape;36;p4"/>
          <p:cNvSpPr txBox="1"/>
          <p:nvPr>
            <p:ph idx="1" type="body"/>
          </p:nvPr>
        </p:nvSpPr>
        <p:spPr>
          <a:xfrm>
            <a:off x="713400" y="1045690"/>
            <a:ext cx="7717200" cy="3565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rgbClr val="434343"/>
              </a:buClr>
              <a:buSzPts val="1200"/>
              <a:buFont typeface="Inter"/>
              <a:buAutoNum type="arabicPeriod"/>
              <a:defRPr sz="1100">
                <a:latin typeface="Inter"/>
                <a:ea typeface="Inter"/>
                <a:cs typeface="Inter"/>
                <a:sym typeface="Inter"/>
              </a:defRPr>
            </a:lvl1pPr>
            <a:lvl2pPr indent="-304800" lvl="1" marL="914400">
              <a:spcBef>
                <a:spcPts val="0"/>
              </a:spcBef>
              <a:spcAft>
                <a:spcPts val="0"/>
              </a:spcAft>
              <a:buClr>
                <a:srgbClr val="434343"/>
              </a:buClr>
              <a:buSzPts val="1200"/>
              <a:buFont typeface="Roboto Condensed Light"/>
              <a:buAutoNum type="alphaLcPeriod"/>
              <a:defRPr/>
            </a:lvl2pPr>
            <a:lvl3pPr indent="-304800" lvl="2" marL="1371600">
              <a:spcBef>
                <a:spcPts val="0"/>
              </a:spcBef>
              <a:spcAft>
                <a:spcPts val="0"/>
              </a:spcAft>
              <a:buClr>
                <a:srgbClr val="434343"/>
              </a:buClr>
              <a:buSzPts val="1200"/>
              <a:buFont typeface="Roboto Condensed Light"/>
              <a:buAutoNum type="romanLcPeriod"/>
              <a:defRPr/>
            </a:lvl3pPr>
            <a:lvl4pPr indent="-304800" lvl="3" marL="1828800">
              <a:spcBef>
                <a:spcPts val="0"/>
              </a:spcBef>
              <a:spcAft>
                <a:spcPts val="0"/>
              </a:spcAft>
              <a:buClr>
                <a:srgbClr val="434343"/>
              </a:buClr>
              <a:buSzPts val="1200"/>
              <a:buFont typeface="Roboto Condensed Light"/>
              <a:buAutoNum type="arabicPeriod"/>
              <a:defRPr/>
            </a:lvl4pPr>
            <a:lvl5pPr indent="-304800" lvl="4" marL="2286000">
              <a:spcBef>
                <a:spcPts val="0"/>
              </a:spcBef>
              <a:spcAft>
                <a:spcPts val="0"/>
              </a:spcAft>
              <a:buClr>
                <a:srgbClr val="434343"/>
              </a:buClr>
              <a:buSzPts val="1200"/>
              <a:buFont typeface="Roboto Condensed Light"/>
              <a:buAutoNum type="alphaLcPeriod"/>
              <a:defRPr/>
            </a:lvl5pPr>
            <a:lvl6pPr indent="-304800" lvl="5" marL="2743200">
              <a:spcBef>
                <a:spcPts val="0"/>
              </a:spcBef>
              <a:spcAft>
                <a:spcPts val="0"/>
              </a:spcAft>
              <a:buClr>
                <a:srgbClr val="434343"/>
              </a:buClr>
              <a:buSzPts val="1200"/>
              <a:buFont typeface="Roboto Condensed Light"/>
              <a:buAutoNum type="romanLcPeriod"/>
              <a:defRPr/>
            </a:lvl6pPr>
            <a:lvl7pPr indent="-304800" lvl="6" marL="3200400">
              <a:spcBef>
                <a:spcPts val="0"/>
              </a:spcBef>
              <a:spcAft>
                <a:spcPts val="0"/>
              </a:spcAft>
              <a:buClr>
                <a:srgbClr val="434343"/>
              </a:buClr>
              <a:buSzPts val="1200"/>
              <a:buFont typeface="Roboto Condensed Light"/>
              <a:buAutoNum type="arabicPeriod"/>
              <a:defRPr/>
            </a:lvl7pPr>
            <a:lvl8pPr indent="-304800" lvl="7" marL="3657600">
              <a:spcBef>
                <a:spcPts val="0"/>
              </a:spcBef>
              <a:spcAft>
                <a:spcPts val="0"/>
              </a:spcAft>
              <a:buClr>
                <a:srgbClr val="434343"/>
              </a:buClr>
              <a:buSzPts val="1200"/>
              <a:buFont typeface="Roboto Condensed Light"/>
              <a:buAutoNum type="alphaLcPeriod"/>
              <a:defRPr/>
            </a:lvl8pPr>
            <a:lvl9pPr indent="-304800" lvl="8" marL="4114800">
              <a:spcBef>
                <a:spcPts val="0"/>
              </a:spcBef>
              <a:spcAft>
                <a:spcPts val="0"/>
              </a:spcAft>
              <a:buClr>
                <a:srgbClr val="434343"/>
              </a:buClr>
              <a:buSzPts val="1200"/>
              <a:buFont typeface="Roboto Condensed Light"/>
              <a:buAutoNum type="romanLcPeriod"/>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6_1">
    <p:spTree>
      <p:nvGrpSpPr>
        <p:cNvPr id="416" name="Shape 416"/>
        <p:cNvGrpSpPr/>
        <p:nvPr/>
      </p:nvGrpSpPr>
      <p:grpSpPr>
        <a:xfrm>
          <a:off x="0" y="0"/>
          <a:ext cx="0" cy="0"/>
          <a:chOff x="0" y="0"/>
          <a:chExt cx="0" cy="0"/>
        </a:xfrm>
      </p:grpSpPr>
      <p:grpSp>
        <p:nvGrpSpPr>
          <p:cNvPr id="417" name="Google Shape;417;p31"/>
          <p:cNvGrpSpPr/>
          <p:nvPr/>
        </p:nvGrpSpPr>
        <p:grpSpPr>
          <a:xfrm>
            <a:off x="-48" y="0"/>
            <a:ext cx="9144054" cy="5143500"/>
            <a:chOff x="-48" y="0"/>
            <a:chExt cx="9144054" cy="5143500"/>
          </a:xfrm>
        </p:grpSpPr>
        <p:sp>
          <p:nvSpPr>
            <p:cNvPr id="418" name="Google Shape;418;p31"/>
            <p:cNvSpPr/>
            <p:nvPr/>
          </p:nvSpPr>
          <p:spPr>
            <a:xfrm rot="10800000">
              <a:off x="7958691" y="0"/>
              <a:ext cx="11853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1"/>
            <p:cNvSpPr/>
            <p:nvPr/>
          </p:nvSpPr>
          <p:spPr>
            <a:xfrm flipH="1" rot="10800000">
              <a:off x="8246106" y="178472"/>
              <a:ext cx="897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1"/>
            <p:cNvSpPr/>
            <p:nvPr/>
          </p:nvSpPr>
          <p:spPr>
            <a:xfrm flipH="1" rot="10800000">
              <a:off x="8679606" y="416725"/>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1"/>
            <p:cNvSpPr/>
            <p:nvPr/>
          </p:nvSpPr>
          <p:spPr>
            <a:xfrm flipH="1">
              <a:off x="6" y="4804200"/>
              <a:ext cx="31185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1"/>
            <p:cNvSpPr/>
            <p:nvPr/>
          </p:nvSpPr>
          <p:spPr>
            <a:xfrm flipH="1" rot="10800000">
              <a:off x="9" y="4658025"/>
              <a:ext cx="254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1"/>
            <p:cNvSpPr/>
            <p:nvPr/>
          </p:nvSpPr>
          <p:spPr>
            <a:xfrm flipH="1" rot="10800000">
              <a:off x="17" y="4896275"/>
              <a:ext cx="8043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1"/>
            <p:cNvSpPr/>
            <p:nvPr/>
          </p:nvSpPr>
          <p:spPr>
            <a:xfrm>
              <a:off x="6" y="1170600"/>
              <a:ext cx="4113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1"/>
            <p:cNvSpPr/>
            <p:nvPr/>
          </p:nvSpPr>
          <p:spPr>
            <a:xfrm rot="10800000">
              <a:off x="-48" y="1250200"/>
              <a:ext cx="134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6" name="Google Shape;426;p31"/>
          <p:cNvSpPr txBox="1"/>
          <p:nvPr>
            <p:ph type="title"/>
          </p:nvPr>
        </p:nvSpPr>
        <p:spPr>
          <a:xfrm>
            <a:off x="758775" y="375121"/>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6"/>
              </a:buClr>
              <a:buSzPts val="2800"/>
              <a:buNone/>
              <a:defRPr/>
            </a:lvl1pPr>
            <a:lvl2pPr lvl="1" rtl="0">
              <a:spcBef>
                <a:spcPts val="0"/>
              </a:spcBef>
              <a:spcAft>
                <a:spcPts val="0"/>
              </a:spcAft>
              <a:buClr>
                <a:schemeClr val="accent6"/>
              </a:buClr>
              <a:buSzPts val="2800"/>
              <a:buNone/>
              <a:defRPr>
                <a:solidFill>
                  <a:schemeClr val="accent6"/>
                </a:solidFill>
              </a:defRPr>
            </a:lvl2pPr>
            <a:lvl3pPr lvl="2" rtl="0">
              <a:spcBef>
                <a:spcPts val="0"/>
              </a:spcBef>
              <a:spcAft>
                <a:spcPts val="0"/>
              </a:spcAft>
              <a:buClr>
                <a:schemeClr val="accent6"/>
              </a:buClr>
              <a:buSzPts val="2800"/>
              <a:buNone/>
              <a:defRPr>
                <a:solidFill>
                  <a:schemeClr val="accent6"/>
                </a:solidFill>
              </a:defRPr>
            </a:lvl3pPr>
            <a:lvl4pPr lvl="3" rtl="0">
              <a:spcBef>
                <a:spcPts val="0"/>
              </a:spcBef>
              <a:spcAft>
                <a:spcPts val="0"/>
              </a:spcAft>
              <a:buClr>
                <a:schemeClr val="accent6"/>
              </a:buClr>
              <a:buSzPts val="2800"/>
              <a:buNone/>
              <a:defRPr>
                <a:solidFill>
                  <a:schemeClr val="accent6"/>
                </a:solidFill>
              </a:defRPr>
            </a:lvl4pPr>
            <a:lvl5pPr lvl="4" rtl="0">
              <a:spcBef>
                <a:spcPts val="0"/>
              </a:spcBef>
              <a:spcAft>
                <a:spcPts val="0"/>
              </a:spcAft>
              <a:buClr>
                <a:schemeClr val="accent6"/>
              </a:buClr>
              <a:buSzPts val="2800"/>
              <a:buNone/>
              <a:defRPr>
                <a:solidFill>
                  <a:schemeClr val="accent6"/>
                </a:solidFill>
              </a:defRPr>
            </a:lvl5pPr>
            <a:lvl6pPr lvl="5" rtl="0">
              <a:spcBef>
                <a:spcPts val="0"/>
              </a:spcBef>
              <a:spcAft>
                <a:spcPts val="0"/>
              </a:spcAft>
              <a:buClr>
                <a:schemeClr val="accent6"/>
              </a:buClr>
              <a:buSzPts val="2800"/>
              <a:buNone/>
              <a:defRPr>
                <a:solidFill>
                  <a:schemeClr val="accent6"/>
                </a:solidFill>
              </a:defRPr>
            </a:lvl6pPr>
            <a:lvl7pPr lvl="6" rtl="0">
              <a:spcBef>
                <a:spcPts val="0"/>
              </a:spcBef>
              <a:spcAft>
                <a:spcPts val="0"/>
              </a:spcAft>
              <a:buClr>
                <a:schemeClr val="accent6"/>
              </a:buClr>
              <a:buSzPts val="2800"/>
              <a:buNone/>
              <a:defRPr>
                <a:solidFill>
                  <a:schemeClr val="accent6"/>
                </a:solidFill>
              </a:defRPr>
            </a:lvl7pPr>
            <a:lvl8pPr lvl="7" rtl="0">
              <a:spcBef>
                <a:spcPts val="0"/>
              </a:spcBef>
              <a:spcAft>
                <a:spcPts val="0"/>
              </a:spcAft>
              <a:buClr>
                <a:schemeClr val="accent6"/>
              </a:buClr>
              <a:buSzPts val="2800"/>
              <a:buNone/>
              <a:defRPr>
                <a:solidFill>
                  <a:schemeClr val="accent6"/>
                </a:solidFill>
              </a:defRPr>
            </a:lvl8pPr>
            <a:lvl9pPr lvl="8" rtl="0">
              <a:spcBef>
                <a:spcPts val="0"/>
              </a:spcBef>
              <a:spcAft>
                <a:spcPts val="0"/>
              </a:spcAft>
              <a:buClr>
                <a:schemeClr val="accent6"/>
              </a:buClr>
              <a:buSzPts val="2800"/>
              <a:buNone/>
              <a:defRPr>
                <a:solidFill>
                  <a:schemeClr val="accent6"/>
                </a:solidFill>
              </a:defRPr>
            </a:lvl9pPr>
          </a:lstStyle>
          <a:p/>
        </p:txBody>
      </p:sp>
      <p:sp>
        <p:nvSpPr>
          <p:cNvPr id="427" name="Google Shape;427;p31"/>
          <p:cNvSpPr txBox="1"/>
          <p:nvPr>
            <p:ph idx="1" type="subTitle"/>
          </p:nvPr>
        </p:nvSpPr>
        <p:spPr>
          <a:xfrm>
            <a:off x="818788" y="3058225"/>
            <a:ext cx="4828200" cy="40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1000"/>
              <a:buChar char="■"/>
              <a:defRPr sz="12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428" name="Google Shape;428;p31"/>
          <p:cNvSpPr txBox="1"/>
          <p:nvPr>
            <p:ph idx="2" type="title"/>
          </p:nvPr>
        </p:nvSpPr>
        <p:spPr>
          <a:xfrm>
            <a:off x="813900" y="2632100"/>
            <a:ext cx="23328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429" name="Google Shape;429;p31"/>
          <p:cNvSpPr txBox="1"/>
          <p:nvPr>
            <p:ph idx="3" type="subTitle"/>
          </p:nvPr>
        </p:nvSpPr>
        <p:spPr>
          <a:xfrm>
            <a:off x="818788" y="1460300"/>
            <a:ext cx="4828200" cy="1171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1000"/>
              <a:buChar char="■"/>
              <a:defRPr sz="12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430" name="Google Shape;430;p31"/>
          <p:cNvSpPr txBox="1"/>
          <p:nvPr>
            <p:ph idx="4" type="title"/>
          </p:nvPr>
        </p:nvSpPr>
        <p:spPr>
          <a:xfrm>
            <a:off x="813900" y="1034175"/>
            <a:ext cx="23328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431" name="Google Shape;431;p31"/>
          <p:cNvSpPr txBox="1"/>
          <p:nvPr>
            <p:ph idx="5" type="subTitle"/>
          </p:nvPr>
        </p:nvSpPr>
        <p:spPr>
          <a:xfrm>
            <a:off x="758775" y="3885750"/>
            <a:ext cx="4888200" cy="609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1000"/>
              <a:buChar char="■"/>
              <a:defRPr sz="12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432" name="Google Shape;432;p31"/>
          <p:cNvSpPr txBox="1"/>
          <p:nvPr>
            <p:ph idx="6" type="title"/>
          </p:nvPr>
        </p:nvSpPr>
        <p:spPr>
          <a:xfrm>
            <a:off x="758775" y="3459625"/>
            <a:ext cx="23880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
    <p:spTree>
      <p:nvGrpSpPr>
        <p:cNvPr id="433" name="Shape 433"/>
        <p:cNvGrpSpPr/>
        <p:nvPr/>
      </p:nvGrpSpPr>
      <p:grpSpPr>
        <a:xfrm>
          <a:off x="0" y="0"/>
          <a:ext cx="0" cy="0"/>
          <a:chOff x="0" y="0"/>
          <a:chExt cx="0" cy="0"/>
        </a:xfrm>
      </p:grpSpPr>
      <p:grpSp>
        <p:nvGrpSpPr>
          <p:cNvPr id="434" name="Google Shape;434;p32"/>
          <p:cNvGrpSpPr/>
          <p:nvPr/>
        </p:nvGrpSpPr>
        <p:grpSpPr>
          <a:xfrm>
            <a:off x="-1050" y="0"/>
            <a:ext cx="9145000" cy="5143500"/>
            <a:chOff x="-1050" y="0"/>
            <a:chExt cx="9145000" cy="5143500"/>
          </a:xfrm>
        </p:grpSpPr>
        <p:sp>
          <p:nvSpPr>
            <p:cNvPr id="435" name="Google Shape;435;p32"/>
            <p:cNvSpPr/>
            <p:nvPr/>
          </p:nvSpPr>
          <p:spPr>
            <a:xfrm rot="10800000">
              <a:off x="49" y="2948400"/>
              <a:ext cx="8070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2"/>
            <p:cNvSpPr/>
            <p:nvPr/>
          </p:nvSpPr>
          <p:spPr>
            <a:xfrm>
              <a:off x="-1050" y="3123300"/>
              <a:ext cx="1430700" cy="2020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2"/>
            <p:cNvSpPr/>
            <p:nvPr/>
          </p:nvSpPr>
          <p:spPr>
            <a:xfrm>
              <a:off x="7854550" y="0"/>
              <a:ext cx="1289400" cy="3123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 name="Google Shape;438;p32"/>
            <p:cNvGrpSpPr/>
            <p:nvPr/>
          </p:nvGrpSpPr>
          <p:grpSpPr>
            <a:xfrm rot="10800000">
              <a:off x="8188065" y="2960368"/>
              <a:ext cx="814661" cy="555378"/>
              <a:chOff x="679800" y="2716169"/>
              <a:chExt cx="1079450" cy="555378"/>
            </a:xfrm>
          </p:grpSpPr>
          <p:sp>
            <p:nvSpPr>
              <p:cNvPr id="439" name="Google Shape;439;p32"/>
              <p:cNvSpPr/>
              <p:nvPr/>
            </p:nvSpPr>
            <p:spPr>
              <a:xfrm rot="10800000">
                <a:off x="679800" y="3207347"/>
                <a:ext cx="818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2"/>
              <p:cNvSpPr/>
              <p:nvPr/>
            </p:nvSpPr>
            <p:spPr>
              <a:xfrm rot="10800000">
                <a:off x="863150" y="2716169"/>
                <a:ext cx="896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 name="Google Shape;441;p32"/>
            <p:cNvSpPr/>
            <p:nvPr/>
          </p:nvSpPr>
          <p:spPr>
            <a:xfrm rot="10800000">
              <a:off x="281240" y="3193999"/>
              <a:ext cx="818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2"/>
            <p:cNvSpPr/>
            <p:nvPr/>
          </p:nvSpPr>
          <p:spPr>
            <a:xfrm rot="10800000">
              <a:off x="540790" y="2702821"/>
              <a:ext cx="896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2"/>
            <p:cNvSpPr/>
            <p:nvPr/>
          </p:nvSpPr>
          <p:spPr>
            <a:xfrm rot="10800000">
              <a:off x="7219001" y="3205975"/>
              <a:ext cx="14298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4" name="Google Shape;444;p32"/>
          <p:cNvSpPr txBox="1"/>
          <p:nvPr>
            <p:ph type="ctrTitle"/>
          </p:nvPr>
        </p:nvSpPr>
        <p:spPr>
          <a:xfrm>
            <a:off x="2288000" y="671471"/>
            <a:ext cx="4568100" cy="1186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5"/>
              </a:buClr>
              <a:buSzPts val="5200"/>
              <a:buNone/>
              <a:defRPr sz="7500"/>
            </a:lvl1pPr>
            <a:lvl2pPr lvl="1" rtl="0" algn="ctr">
              <a:spcBef>
                <a:spcPts val="0"/>
              </a:spcBef>
              <a:spcAft>
                <a:spcPts val="0"/>
              </a:spcAft>
              <a:buClr>
                <a:schemeClr val="accent5"/>
              </a:buClr>
              <a:buSzPts val="5200"/>
              <a:buNone/>
              <a:defRPr sz="5200">
                <a:solidFill>
                  <a:schemeClr val="accent5"/>
                </a:solidFill>
              </a:defRPr>
            </a:lvl2pPr>
            <a:lvl3pPr lvl="2" rtl="0" algn="ctr">
              <a:spcBef>
                <a:spcPts val="0"/>
              </a:spcBef>
              <a:spcAft>
                <a:spcPts val="0"/>
              </a:spcAft>
              <a:buClr>
                <a:schemeClr val="accent5"/>
              </a:buClr>
              <a:buSzPts val="5200"/>
              <a:buNone/>
              <a:defRPr sz="5200">
                <a:solidFill>
                  <a:schemeClr val="accent5"/>
                </a:solidFill>
              </a:defRPr>
            </a:lvl3pPr>
            <a:lvl4pPr lvl="3" rtl="0" algn="ctr">
              <a:spcBef>
                <a:spcPts val="0"/>
              </a:spcBef>
              <a:spcAft>
                <a:spcPts val="0"/>
              </a:spcAft>
              <a:buClr>
                <a:schemeClr val="accent5"/>
              </a:buClr>
              <a:buSzPts val="5200"/>
              <a:buNone/>
              <a:defRPr sz="5200">
                <a:solidFill>
                  <a:schemeClr val="accent5"/>
                </a:solidFill>
              </a:defRPr>
            </a:lvl4pPr>
            <a:lvl5pPr lvl="4" rtl="0" algn="ctr">
              <a:spcBef>
                <a:spcPts val="0"/>
              </a:spcBef>
              <a:spcAft>
                <a:spcPts val="0"/>
              </a:spcAft>
              <a:buClr>
                <a:schemeClr val="accent5"/>
              </a:buClr>
              <a:buSzPts val="5200"/>
              <a:buNone/>
              <a:defRPr sz="5200">
                <a:solidFill>
                  <a:schemeClr val="accent5"/>
                </a:solidFill>
              </a:defRPr>
            </a:lvl5pPr>
            <a:lvl6pPr lvl="5" rtl="0" algn="ctr">
              <a:spcBef>
                <a:spcPts val="0"/>
              </a:spcBef>
              <a:spcAft>
                <a:spcPts val="0"/>
              </a:spcAft>
              <a:buClr>
                <a:schemeClr val="accent5"/>
              </a:buClr>
              <a:buSzPts val="5200"/>
              <a:buNone/>
              <a:defRPr sz="5200">
                <a:solidFill>
                  <a:schemeClr val="accent5"/>
                </a:solidFill>
              </a:defRPr>
            </a:lvl6pPr>
            <a:lvl7pPr lvl="6" rtl="0" algn="ctr">
              <a:spcBef>
                <a:spcPts val="0"/>
              </a:spcBef>
              <a:spcAft>
                <a:spcPts val="0"/>
              </a:spcAft>
              <a:buClr>
                <a:schemeClr val="accent5"/>
              </a:buClr>
              <a:buSzPts val="5200"/>
              <a:buNone/>
              <a:defRPr sz="5200">
                <a:solidFill>
                  <a:schemeClr val="accent5"/>
                </a:solidFill>
              </a:defRPr>
            </a:lvl7pPr>
            <a:lvl8pPr lvl="7" rtl="0" algn="ctr">
              <a:spcBef>
                <a:spcPts val="0"/>
              </a:spcBef>
              <a:spcAft>
                <a:spcPts val="0"/>
              </a:spcAft>
              <a:buClr>
                <a:schemeClr val="accent5"/>
              </a:buClr>
              <a:buSzPts val="5200"/>
              <a:buNone/>
              <a:defRPr sz="5200">
                <a:solidFill>
                  <a:schemeClr val="accent5"/>
                </a:solidFill>
              </a:defRPr>
            </a:lvl8pPr>
            <a:lvl9pPr lvl="8" rtl="0" algn="ctr">
              <a:spcBef>
                <a:spcPts val="0"/>
              </a:spcBef>
              <a:spcAft>
                <a:spcPts val="0"/>
              </a:spcAft>
              <a:buClr>
                <a:schemeClr val="accent5"/>
              </a:buClr>
              <a:buSzPts val="5200"/>
              <a:buNone/>
              <a:defRPr sz="5200">
                <a:solidFill>
                  <a:schemeClr val="accent5"/>
                </a:solidFill>
              </a:defRPr>
            </a:lvl9pPr>
          </a:lstStyle>
          <a:p/>
        </p:txBody>
      </p:sp>
      <p:sp>
        <p:nvSpPr>
          <p:cNvPr id="445" name="Google Shape;445;p32"/>
          <p:cNvSpPr txBox="1"/>
          <p:nvPr>
            <p:ph idx="1" type="subTitle"/>
          </p:nvPr>
        </p:nvSpPr>
        <p:spPr>
          <a:xfrm>
            <a:off x="2288000" y="1611293"/>
            <a:ext cx="4568100" cy="522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000"/>
              <a:buNone/>
              <a:defRPr sz="1800"/>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446" name="Google Shape;446;p32"/>
          <p:cNvSpPr txBox="1"/>
          <p:nvPr>
            <p:ph idx="2" type="subTitle"/>
          </p:nvPr>
        </p:nvSpPr>
        <p:spPr>
          <a:xfrm>
            <a:off x="2757325" y="2049973"/>
            <a:ext cx="3629400" cy="748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rgbClr val="000000"/>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7" name="Google Shape;447;p32"/>
          <p:cNvSpPr txBox="1"/>
          <p:nvPr/>
        </p:nvSpPr>
        <p:spPr>
          <a:xfrm>
            <a:off x="2495700" y="3587375"/>
            <a:ext cx="4152900" cy="615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300"/>
              </a:spcBef>
              <a:spcAft>
                <a:spcPts val="0"/>
              </a:spcAft>
              <a:buNone/>
            </a:pPr>
            <a:r>
              <a:rPr lang="de" sz="1200">
                <a:solidFill>
                  <a:schemeClr val="dk2"/>
                </a:solidFill>
                <a:latin typeface="Inter"/>
                <a:ea typeface="Inter"/>
                <a:cs typeface="Inter"/>
                <a:sym typeface="Inter"/>
              </a:rPr>
              <a:t>CREDITS: Diese Präsentationsvorlage wurde von </a:t>
            </a:r>
            <a:r>
              <a:rPr b="1" lang="de" sz="1200">
                <a:solidFill>
                  <a:schemeClr val="dk2"/>
                </a:solidFill>
                <a:uFill>
                  <a:noFill/>
                </a:uFill>
                <a:latin typeface="Inter"/>
                <a:ea typeface="Inter"/>
                <a:cs typeface="Inter"/>
                <a:sym typeface="Inter"/>
                <a:hlinkClick r:id="rId2">
                  <a:extLst>
                    <a:ext uri="{A12FA001-AC4F-418D-AE19-62706E023703}">
                      <ahyp:hlinkClr val="tx"/>
                    </a:ext>
                  </a:extLst>
                </a:hlinkClick>
              </a:rPr>
              <a:t>Slidesgo</a:t>
            </a:r>
            <a:r>
              <a:rPr lang="de" sz="1200">
                <a:solidFill>
                  <a:schemeClr val="dk2"/>
                </a:solidFill>
                <a:uFill>
                  <a:noFill/>
                </a:uFill>
                <a:latin typeface="Inter"/>
                <a:ea typeface="Inter"/>
                <a:cs typeface="Inter"/>
                <a:sym typeface="Inter"/>
                <a:hlinkClick r:id="rId3">
                  <a:extLst>
                    <a:ext uri="{A12FA001-AC4F-418D-AE19-62706E023703}">
                      <ahyp:hlinkClr val="tx"/>
                    </a:ext>
                  </a:extLst>
                </a:hlinkClick>
              </a:rPr>
              <a:t> </a:t>
            </a:r>
            <a:r>
              <a:rPr lang="de" sz="1200">
                <a:solidFill>
                  <a:schemeClr val="dk2"/>
                </a:solidFill>
                <a:latin typeface="Inter"/>
                <a:ea typeface="Inter"/>
                <a:cs typeface="Inter"/>
                <a:sym typeface="Inter"/>
              </a:rPr>
              <a:t>erstellt, inklusive Icons von </a:t>
            </a:r>
            <a:r>
              <a:rPr b="1" lang="de" sz="1200">
                <a:solidFill>
                  <a:schemeClr val="dk2"/>
                </a:solidFill>
                <a:uFill>
                  <a:noFill/>
                </a:uFill>
                <a:latin typeface="Inter"/>
                <a:ea typeface="Inter"/>
                <a:cs typeface="Inter"/>
                <a:sym typeface="Inter"/>
                <a:hlinkClick r:id="rId4">
                  <a:extLst>
                    <a:ext uri="{A12FA001-AC4F-418D-AE19-62706E023703}">
                      <ahyp:hlinkClr val="tx"/>
                    </a:ext>
                  </a:extLst>
                </a:hlinkClick>
              </a:rPr>
              <a:t>Flaticon</a:t>
            </a:r>
            <a:r>
              <a:rPr lang="de" sz="1200">
                <a:solidFill>
                  <a:schemeClr val="dk2"/>
                </a:solidFill>
                <a:latin typeface="Inter"/>
                <a:ea typeface="Inter"/>
                <a:cs typeface="Inter"/>
                <a:sym typeface="Inter"/>
              </a:rPr>
              <a:t> und Infografiken &amp; Bilder von </a:t>
            </a:r>
            <a:r>
              <a:rPr b="1" lang="de" sz="1200">
                <a:solidFill>
                  <a:schemeClr val="dk2"/>
                </a:solidFill>
                <a:uFill>
                  <a:noFill/>
                </a:uFill>
                <a:latin typeface="Inter"/>
                <a:ea typeface="Inter"/>
                <a:cs typeface="Inter"/>
                <a:sym typeface="Inter"/>
                <a:hlinkClick r:id="rId5">
                  <a:extLst>
                    <a:ext uri="{A12FA001-AC4F-418D-AE19-62706E023703}">
                      <ahyp:hlinkClr val="tx"/>
                    </a:ext>
                  </a:extLst>
                </a:hlinkClick>
              </a:rPr>
              <a:t>Freepik</a:t>
            </a:r>
            <a:r>
              <a:rPr lang="de" sz="1200">
                <a:solidFill>
                  <a:schemeClr val="dk2"/>
                </a:solidFill>
                <a:uFill>
                  <a:noFill/>
                </a:uFill>
                <a:latin typeface="Inter"/>
                <a:ea typeface="Inter"/>
                <a:cs typeface="Inter"/>
                <a:sym typeface="Inter"/>
                <a:hlinkClick r:id="rId6">
                  <a:extLst>
                    <a:ext uri="{A12FA001-AC4F-418D-AE19-62706E023703}">
                      <ahyp:hlinkClr val="tx"/>
                    </a:ext>
                  </a:extLst>
                </a:hlinkClick>
              </a:rPr>
              <a:t> </a:t>
            </a:r>
            <a:endParaRPr sz="1200">
              <a:solidFill>
                <a:schemeClr val="dk2"/>
              </a:solidFill>
              <a:latin typeface="Inter"/>
              <a:ea typeface="Inter"/>
              <a:cs typeface="Inter"/>
              <a:sym typeface="Inte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5_1">
    <p:spTree>
      <p:nvGrpSpPr>
        <p:cNvPr id="448" name="Shape 448"/>
        <p:cNvGrpSpPr/>
        <p:nvPr/>
      </p:nvGrpSpPr>
      <p:grpSpPr>
        <a:xfrm>
          <a:off x="0" y="0"/>
          <a:ext cx="0" cy="0"/>
          <a:chOff x="0" y="0"/>
          <a:chExt cx="0" cy="0"/>
        </a:xfrm>
      </p:grpSpPr>
      <p:grpSp>
        <p:nvGrpSpPr>
          <p:cNvPr id="449" name="Google Shape;449;p33"/>
          <p:cNvGrpSpPr/>
          <p:nvPr/>
        </p:nvGrpSpPr>
        <p:grpSpPr>
          <a:xfrm>
            <a:off x="70" y="0"/>
            <a:ext cx="9145887" cy="5143500"/>
            <a:chOff x="70" y="0"/>
            <a:chExt cx="9145887" cy="5143500"/>
          </a:xfrm>
        </p:grpSpPr>
        <p:sp>
          <p:nvSpPr>
            <p:cNvPr id="450" name="Google Shape;450;p33"/>
            <p:cNvSpPr/>
            <p:nvPr/>
          </p:nvSpPr>
          <p:spPr>
            <a:xfrm flipH="1" rot="10800000">
              <a:off x="7715249" y="0"/>
              <a:ext cx="14307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3"/>
            <p:cNvSpPr/>
            <p:nvPr/>
          </p:nvSpPr>
          <p:spPr>
            <a:xfrm flipH="1">
              <a:off x="100" y="4804200"/>
              <a:ext cx="22224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3"/>
            <p:cNvSpPr/>
            <p:nvPr/>
          </p:nvSpPr>
          <p:spPr>
            <a:xfrm rot="10800000">
              <a:off x="8248050" y="178472"/>
              <a:ext cx="897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3"/>
            <p:cNvSpPr/>
            <p:nvPr/>
          </p:nvSpPr>
          <p:spPr>
            <a:xfrm>
              <a:off x="70" y="4419483"/>
              <a:ext cx="3735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3"/>
            <p:cNvSpPr/>
            <p:nvPr/>
          </p:nvSpPr>
          <p:spPr>
            <a:xfrm>
              <a:off x="415934" y="4910650"/>
              <a:ext cx="26745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3"/>
            <p:cNvSpPr/>
            <p:nvPr/>
          </p:nvSpPr>
          <p:spPr>
            <a:xfrm>
              <a:off x="228756" y="4665075"/>
              <a:ext cx="2358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3"/>
            <p:cNvSpPr/>
            <p:nvPr/>
          </p:nvSpPr>
          <p:spPr>
            <a:xfrm rot="10800000">
              <a:off x="8681550" y="416725"/>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3"/>
            <p:cNvSpPr/>
            <p:nvPr/>
          </p:nvSpPr>
          <p:spPr>
            <a:xfrm flipH="1">
              <a:off x="8770500" y="4804200"/>
              <a:ext cx="3735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3"/>
            <p:cNvSpPr/>
            <p:nvPr/>
          </p:nvSpPr>
          <p:spPr>
            <a:xfrm>
              <a:off x="8681557" y="4910650"/>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3"/>
            <p:cNvSpPr/>
            <p:nvPr/>
          </p:nvSpPr>
          <p:spPr>
            <a:xfrm>
              <a:off x="8910156" y="4665075"/>
              <a:ext cx="2358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 name="Google Shape;460;p33"/>
            <p:cNvGrpSpPr/>
            <p:nvPr/>
          </p:nvGrpSpPr>
          <p:grpSpPr>
            <a:xfrm>
              <a:off x="8246106" y="178472"/>
              <a:ext cx="897900" cy="302453"/>
              <a:chOff x="8246106" y="178472"/>
              <a:chExt cx="897900" cy="302453"/>
            </a:xfrm>
          </p:grpSpPr>
          <p:sp>
            <p:nvSpPr>
              <p:cNvPr id="461" name="Google Shape;461;p33"/>
              <p:cNvSpPr/>
              <p:nvPr/>
            </p:nvSpPr>
            <p:spPr>
              <a:xfrm flipH="1" rot="10800000">
                <a:off x="8246106" y="178472"/>
                <a:ext cx="897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3"/>
              <p:cNvSpPr/>
              <p:nvPr/>
            </p:nvSpPr>
            <p:spPr>
              <a:xfrm flipH="1" rot="10800000">
                <a:off x="8679606" y="416725"/>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5_1_1">
    <p:spTree>
      <p:nvGrpSpPr>
        <p:cNvPr id="463" name="Shape 463"/>
        <p:cNvGrpSpPr/>
        <p:nvPr/>
      </p:nvGrpSpPr>
      <p:grpSpPr>
        <a:xfrm>
          <a:off x="0" y="0"/>
          <a:ext cx="0" cy="0"/>
          <a:chOff x="0" y="0"/>
          <a:chExt cx="0" cy="0"/>
        </a:xfrm>
      </p:grpSpPr>
      <p:grpSp>
        <p:nvGrpSpPr>
          <p:cNvPr id="464" name="Google Shape;464;p34"/>
          <p:cNvGrpSpPr/>
          <p:nvPr/>
        </p:nvGrpSpPr>
        <p:grpSpPr>
          <a:xfrm>
            <a:off x="-2070" y="0"/>
            <a:ext cx="9146076" cy="5143500"/>
            <a:chOff x="-2070" y="0"/>
            <a:chExt cx="9146076" cy="5143500"/>
          </a:xfrm>
        </p:grpSpPr>
        <p:sp>
          <p:nvSpPr>
            <p:cNvPr id="465" name="Google Shape;465;p34"/>
            <p:cNvSpPr/>
            <p:nvPr/>
          </p:nvSpPr>
          <p:spPr>
            <a:xfrm rot="10800000">
              <a:off x="-2070" y="0"/>
              <a:ext cx="4113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4"/>
            <p:cNvSpPr/>
            <p:nvPr/>
          </p:nvSpPr>
          <p:spPr>
            <a:xfrm flipH="1" rot="10800000">
              <a:off x="-1944" y="178472"/>
              <a:ext cx="897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4"/>
            <p:cNvSpPr/>
            <p:nvPr/>
          </p:nvSpPr>
          <p:spPr>
            <a:xfrm flipH="1" rot="10800000">
              <a:off x="-1944" y="416725"/>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4"/>
            <p:cNvSpPr/>
            <p:nvPr/>
          </p:nvSpPr>
          <p:spPr>
            <a:xfrm>
              <a:off x="-44" y="4804200"/>
              <a:ext cx="31185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4"/>
            <p:cNvSpPr/>
            <p:nvPr/>
          </p:nvSpPr>
          <p:spPr>
            <a:xfrm flipH="1">
              <a:off x="-1947" y="4910650"/>
              <a:ext cx="15330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4"/>
            <p:cNvSpPr/>
            <p:nvPr/>
          </p:nvSpPr>
          <p:spPr>
            <a:xfrm flipH="1">
              <a:off x="-2000" y="4665075"/>
              <a:ext cx="524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4"/>
            <p:cNvSpPr/>
            <p:nvPr/>
          </p:nvSpPr>
          <p:spPr>
            <a:xfrm flipH="1">
              <a:off x="2770850" y="5010800"/>
              <a:ext cx="524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4"/>
            <p:cNvSpPr/>
            <p:nvPr/>
          </p:nvSpPr>
          <p:spPr>
            <a:xfrm>
              <a:off x="6025506" y="4804200"/>
              <a:ext cx="31185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4"/>
            <p:cNvSpPr/>
            <p:nvPr/>
          </p:nvSpPr>
          <p:spPr>
            <a:xfrm rot="10800000">
              <a:off x="8889904" y="4658025"/>
              <a:ext cx="254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4"/>
            <p:cNvSpPr/>
            <p:nvPr/>
          </p:nvSpPr>
          <p:spPr>
            <a:xfrm rot="10800000">
              <a:off x="8339696" y="4896275"/>
              <a:ext cx="8043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4"/>
            <p:cNvSpPr/>
            <p:nvPr/>
          </p:nvSpPr>
          <p:spPr>
            <a:xfrm>
              <a:off x="8732706" y="1170600"/>
              <a:ext cx="4113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4"/>
            <p:cNvSpPr/>
            <p:nvPr/>
          </p:nvSpPr>
          <p:spPr>
            <a:xfrm rot="10800000">
              <a:off x="8889904" y="1250200"/>
              <a:ext cx="254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7" name="Shape 37"/>
        <p:cNvGrpSpPr/>
        <p:nvPr/>
      </p:nvGrpSpPr>
      <p:grpSpPr>
        <a:xfrm>
          <a:off x="0" y="0"/>
          <a:ext cx="0" cy="0"/>
          <a:chOff x="0" y="0"/>
          <a:chExt cx="0" cy="0"/>
        </a:xfrm>
      </p:grpSpPr>
      <p:grpSp>
        <p:nvGrpSpPr>
          <p:cNvPr id="38" name="Google Shape;38;p5"/>
          <p:cNvGrpSpPr/>
          <p:nvPr/>
        </p:nvGrpSpPr>
        <p:grpSpPr>
          <a:xfrm>
            <a:off x="-125" y="0"/>
            <a:ext cx="9144125" cy="5143500"/>
            <a:chOff x="-125" y="0"/>
            <a:chExt cx="9144125" cy="5143500"/>
          </a:xfrm>
        </p:grpSpPr>
        <p:sp>
          <p:nvSpPr>
            <p:cNvPr id="39" name="Google Shape;39;p5"/>
            <p:cNvSpPr/>
            <p:nvPr/>
          </p:nvSpPr>
          <p:spPr>
            <a:xfrm rot="10800000">
              <a:off x="-100" y="4804200"/>
              <a:ext cx="43035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5"/>
            <p:cNvSpPr/>
            <p:nvPr/>
          </p:nvSpPr>
          <p:spPr>
            <a:xfrm rot="10800000">
              <a:off x="7711500" y="0"/>
              <a:ext cx="14307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p:nvPr/>
          </p:nvSpPr>
          <p:spPr>
            <a:xfrm rot="10800000">
              <a:off x="-125" y="4766475"/>
              <a:ext cx="10410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5"/>
            <p:cNvSpPr/>
            <p:nvPr/>
          </p:nvSpPr>
          <p:spPr>
            <a:xfrm rot="10800000">
              <a:off x="8394000" y="310875"/>
              <a:ext cx="7500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 name="Google Shape;43;p5"/>
          <p:cNvSpPr txBox="1"/>
          <p:nvPr>
            <p:ph type="title"/>
          </p:nvPr>
        </p:nvSpPr>
        <p:spPr>
          <a:xfrm>
            <a:off x="713400" y="375065"/>
            <a:ext cx="77172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4" name="Google Shape;44;p5"/>
          <p:cNvSpPr txBox="1"/>
          <p:nvPr>
            <p:ph idx="1" type="body"/>
          </p:nvPr>
        </p:nvSpPr>
        <p:spPr>
          <a:xfrm>
            <a:off x="1208700" y="2725462"/>
            <a:ext cx="3096600" cy="854700"/>
          </a:xfrm>
          <a:prstGeom prst="rect">
            <a:avLst/>
          </a:prstGeom>
        </p:spPr>
        <p:txBody>
          <a:bodyPr anchorCtr="0" anchor="ctr" bIns="91425" lIns="91425" spcFirstLastPara="1" rIns="91425" wrap="square" tIns="91425">
            <a:noAutofit/>
          </a:bodyPr>
          <a:lstStyle>
            <a:lvl1pPr indent="-317500" lvl="0" marL="457200" algn="ctr">
              <a:spcBef>
                <a:spcPts val="0"/>
              </a:spcBef>
              <a:spcAft>
                <a:spcPts val="0"/>
              </a:spcAft>
              <a:buSzPts val="14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5" name="Google Shape;45;p5"/>
          <p:cNvSpPr txBox="1"/>
          <p:nvPr>
            <p:ph idx="2" type="body"/>
          </p:nvPr>
        </p:nvSpPr>
        <p:spPr>
          <a:xfrm>
            <a:off x="4838700" y="2725462"/>
            <a:ext cx="3096600" cy="854700"/>
          </a:xfrm>
          <a:prstGeom prst="rect">
            <a:avLst/>
          </a:prstGeom>
        </p:spPr>
        <p:txBody>
          <a:bodyPr anchorCtr="0" anchor="ctr" bIns="91425" lIns="91425" spcFirstLastPara="1" rIns="91425" wrap="square" tIns="91425">
            <a:noAutofit/>
          </a:bodyPr>
          <a:lstStyle>
            <a:lvl1pPr indent="-317500" lvl="0" marL="457200" algn="ctr">
              <a:spcBef>
                <a:spcPts val="0"/>
              </a:spcBef>
              <a:spcAft>
                <a:spcPts val="0"/>
              </a:spcAft>
              <a:buSzPts val="14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6" name="Google Shape;46;p5"/>
          <p:cNvSpPr txBox="1"/>
          <p:nvPr>
            <p:ph idx="3" type="title"/>
          </p:nvPr>
        </p:nvSpPr>
        <p:spPr>
          <a:xfrm>
            <a:off x="1208700" y="2360238"/>
            <a:ext cx="3096600" cy="4185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47" name="Google Shape;47;p5"/>
          <p:cNvSpPr txBox="1"/>
          <p:nvPr>
            <p:ph idx="4" type="title"/>
          </p:nvPr>
        </p:nvSpPr>
        <p:spPr>
          <a:xfrm>
            <a:off x="4838700" y="2360238"/>
            <a:ext cx="3096600" cy="4185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8" name="Shape 48"/>
        <p:cNvGrpSpPr/>
        <p:nvPr/>
      </p:nvGrpSpPr>
      <p:grpSpPr>
        <a:xfrm>
          <a:off x="0" y="0"/>
          <a:ext cx="0" cy="0"/>
          <a:chOff x="0" y="0"/>
          <a:chExt cx="0" cy="0"/>
        </a:xfrm>
      </p:grpSpPr>
      <p:sp>
        <p:nvSpPr>
          <p:cNvPr id="49" name="Google Shape;49;p6"/>
          <p:cNvSpPr/>
          <p:nvPr/>
        </p:nvSpPr>
        <p:spPr>
          <a:xfrm flipH="1" rot="10800000">
            <a:off x="-1051" y="0"/>
            <a:ext cx="14307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6"/>
          <p:cNvSpPr/>
          <p:nvPr/>
        </p:nvSpPr>
        <p:spPr>
          <a:xfrm flipH="1">
            <a:off x="7711500" y="4804200"/>
            <a:ext cx="14307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6"/>
          <p:cNvSpPr/>
          <p:nvPr/>
        </p:nvSpPr>
        <p:spPr>
          <a:xfrm rot="10800000">
            <a:off x="75" y="310875"/>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6"/>
          <p:cNvSpPr/>
          <p:nvPr/>
        </p:nvSpPr>
        <p:spPr>
          <a:xfrm>
            <a:off x="8768845" y="4419483"/>
            <a:ext cx="373354"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6"/>
          <p:cNvSpPr/>
          <p:nvPr/>
        </p:nvSpPr>
        <p:spPr>
          <a:xfrm>
            <a:off x="8649754" y="4910661"/>
            <a:ext cx="408801"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6"/>
          <p:cNvSpPr txBox="1"/>
          <p:nvPr>
            <p:ph type="title"/>
          </p:nvPr>
        </p:nvSpPr>
        <p:spPr>
          <a:xfrm>
            <a:off x="481450" y="375125"/>
            <a:ext cx="8180700" cy="572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5"/>
              </a:buClr>
              <a:buSzPts val="2800"/>
              <a:buNone/>
              <a:defRPr/>
            </a:lvl1pPr>
            <a:lvl2pPr lvl="1">
              <a:spcBef>
                <a:spcPts val="0"/>
              </a:spcBef>
              <a:spcAft>
                <a:spcPts val="0"/>
              </a:spcAft>
              <a:buClr>
                <a:schemeClr val="accent5"/>
              </a:buClr>
              <a:buSzPts val="2800"/>
              <a:buNone/>
              <a:defRPr>
                <a:solidFill>
                  <a:schemeClr val="accent5"/>
                </a:solidFill>
              </a:defRPr>
            </a:lvl2pPr>
            <a:lvl3pPr lvl="2">
              <a:spcBef>
                <a:spcPts val="0"/>
              </a:spcBef>
              <a:spcAft>
                <a:spcPts val="0"/>
              </a:spcAft>
              <a:buClr>
                <a:schemeClr val="accent5"/>
              </a:buClr>
              <a:buSzPts val="2800"/>
              <a:buNone/>
              <a:defRPr>
                <a:solidFill>
                  <a:schemeClr val="accent5"/>
                </a:solidFill>
              </a:defRPr>
            </a:lvl3pPr>
            <a:lvl4pPr lvl="3">
              <a:spcBef>
                <a:spcPts val="0"/>
              </a:spcBef>
              <a:spcAft>
                <a:spcPts val="0"/>
              </a:spcAft>
              <a:buClr>
                <a:schemeClr val="accent5"/>
              </a:buClr>
              <a:buSzPts val="2800"/>
              <a:buNone/>
              <a:defRPr>
                <a:solidFill>
                  <a:schemeClr val="accent5"/>
                </a:solidFill>
              </a:defRPr>
            </a:lvl4pPr>
            <a:lvl5pPr lvl="4">
              <a:spcBef>
                <a:spcPts val="0"/>
              </a:spcBef>
              <a:spcAft>
                <a:spcPts val="0"/>
              </a:spcAft>
              <a:buClr>
                <a:schemeClr val="accent5"/>
              </a:buClr>
              <a:buSzPts val="2800"/>
              <a:buNone/>
              <a:defRPr>
                <a:solidFill>
                  <a:schemeClr val="accent5"/>
                </a:solidFill>
              </a:defRPr>
            </a:lvl5pPr>
            <a:lvl6pPr lvl="5">
              <a:spcBef>
                <a:spcPts val="0"/>
              </a:spcBef>
              <a:spcAft>
                <a:spcPts val="0"/>
              </a:spcAft>
              <a:buClr>
                <a:schemeClr val="accent5"/>
              </a:buClr>
              <a:buSzPts val="2800"/>
              <a:buNone/>
              <a:defRPr>
                <a:solidFill>
                  <a:schemeClr val="accent5"/>
                </a:solidFill>
              </a:defRPr>
            </a:lvl6pPr>
            <a:lvl7pPr lvl="6">
              <a:spcBef>
                <a:spcPts val="0"/>
              </a:spcBef>
              <a:spcAft>
                <a:spcPts val="0"/>
              </a:spcAft>
              <a:buClr>
                <a:schemeClr val="accent5"/>
              </a:buClr>
              <a:buSzPts val="2800"/>
              <a:buNone/>
              <a:defRPr>
                <a:solidFill>
                  <a:schemeClr val="accent5"/>
                </a:solidFill>
              </a:defRPr>
            </a:lvl7pPr>
            <a:lvl8pPr lvl="7">
              <a:spcBef>
                <a:spcPts val="0"/>
              </a:spcBef>
              <a:spcAft>
                <a:spcPts val="0"/>
              </a:spcAft>
              <a:buClr>
                <a:schemeClr val="accent5"/>
              </a:buClr>
              <a:buSzPts val="2800"/>
              <a:buNone/>
              <a:defRPr>
                <a:solidFill>
                  <a:schemeClr val="accent5"/>
                </a:solidFill>
              </a:defRPr>
            </a:lvl8pPr>
            <a:lvl9pPr lvl="8">
              <a:spcBef>
                <a:spcPts val="0"/>
              </a:spcBef>
              <a:spcAft>
                <a:spcPts val="0"/>
              </a:spcAft>
              <a:buClr>
                <a:schemeClr val="accent5"/>
              </a:buClr>
              <a:buSzPts val="2800"/>
              <a:buNone/>
              <a:defRPr>
                <a:solidFill>
                  <a:schemeClr val="accent5"/>
                </a:solidFill>
              </a:defRPr>
            </a:lvl9pPr>
          </a:lstStyle>
          <a:p/>
        </p:txBody>
      </p:sp>
      <p:sp>
        <p:nvSpPr>
          <p:cNvPr id="55" name="Google Shape;55;p6"/>
          <p:cNvSpPr/>
          <p:nvPr/>
        </p:nvSpPr>
        <p:spPr>
          <a:xfrm>
            <a:off x="8012083" y="4665075"/>
            <a:ext cx="9693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6" name="Shape 56"/>
        <p:cNvGrpSpPr/>
        <p:nvPr/>
      </p:nvGrpSpPr>
      <p:grpSpPr>
        <a:xfrm>
          <a:off x="0" y="0"/>
          <a:ext cx="0" cy="0"/>
          <a:chOff x="0" y="0"/>
          <a:chExt cx="0" cy="0"/>
        </a:xfrm>
      </p:grpSpPr>
      <p:grpSp>
        <p:nvGrpSpPr>
          <p:cNvPr id="57" name="Google Shape;57;p7"/>
          <p:cNvGrpSpPr/>
          <p:nvPr/>
        </p:nvGrpSpPr>
        <p:grpSpPr>
          <a:xfrm>
            <a:off x="214875" y="0"/>
            <a:ext cx="8929125" cy="5143500"/>
            <a:chOff x="214875" y="0"/>
            <a:chExt cx="8929125" cy="5143500"/>
          </a:xfrm>
        </p:grpSpPr>
        <p:sp>
          <p:nvSpPr>
            <p:cNvPr id="58" name="Google Shape;58;p7"/>
            <p:cNvSpPr/>
            <p:nvPr/>
          </p:nvSpPr>
          <p:spPr>
            <a:xfrm>
              <a:off x="713950" y="4297800"/>
              <a:ext cx="1289400" cy="845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7"/>
            <p:cNvSpPr/>
            <p:nvPr/>
          </p:nvSpPr>
          <p:spPr>
            <a:xfrm>
              <a:off x="713950" y="0"/>
              <a:ext cx="1289400" cy="3123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7"/>
            <p:cNvSpPr/>
            <p:nvPr/>
          </p:nvSpPr>
          <p:spPr>
            <a:xfrm rot="10800000">
              <a:off x="8315700" y="4804200"/>
              <a:ext cx="8283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7"/>
            <p:cNvSpPr/>
            <p:nvPr/>
          </p:nvSpPr>
          <p:spPr>
            <a:xfrm rot="10800000">
              <a:off x="214875" y="920672"/>
              <a:ext cx="818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7"/>
            <p:cNvSpPr/>
            <p:nvPr/>
          </p:nvSpPr>
          <p:spPr>
            <a:xfrm rot="10800000">
              <a:off x="398225" y="429494"/>
              <a:ext cx="896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7"/>
            <p:cNvSpPr/>
            <p:nvPr/>
          </p:nvSpPr>
          <p:spPr>
            <a:xfrm rot="10800000">
              <a:off x="8690850" y="4766475"/>
              <a:ext cx="4482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7"/>
            <p:cNvSpPr/>
            <p:nvPr/>
          </p:nvSpPr>
          <p:spPr>
            <a:xfrm rot="10800000">
              <a:off x="567550" y="675075"/>
              <a:ext cx="18717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 name="Google Shape;65;p7"/>
          <p:cNvSpPr txBox="1"/>
          <p:nvPr>
            <p:ph type="title"/>
          </p:nvPr>
        </p:nvSpPr>
        <p:spPr>
          <a:xfrm>
            <a:off x="2895900" y="936750"/>
            <a:ext cx="5534700" cy="989400"/>
          </a:xfrm>
          <a:prstGeom prst="rect">
            <a:avLst/>
          </a:prstGeom>
        </p:spPr>
        <p:txBody>
          <a:bodyPr anchorCtr="0" anchor="ctr" bIns="91425" lIns="91425" spcFirstLastPara="1" rIns="91425" wrap="square" tIns="91425">
            <a:noAutofit/>
          </a:bodyPr>
          <a:lstStyle>
            <a:lvl1pPr lvl="0" algn="l">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6" name="Google Shape;66;p7"/>
          <p:cNvSpPr txBox="1"/>
          <p:nvPr>
            <p:ph idx="1" type="body"/>
          </p:nvPr>
        </p:nvSpPr>
        <p:spPr>
          <a:xfrm>
            <a:off x="2895900" y="1887150"/>
            <a:ext cx="5173800" cy="2319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rgbClr val="595959"/>
              </a:buClr>
              <a:buSzPts val="1400"/>
              <a:buFont typeface="Anaheim"/>
              <a:buChar char="●"/>
              <a:defRPr/>
            </a:lvl1pPr>
            <a:lvl2pPr indent="-317500" lvl="1" marL="914400">
              <a:spcBef>
                <a:spcPts val="1000"/>
              </a:spcBef>
              <a:spcAft>
                <a:spcPts val="0"/>
              </a:spcAft>
              <a:buClr>
                <a:srgbClr val="595959"/>
              </a:buClr>
              <a:buSzPts val="1400"/>
              <a:buFont typeface="Anaheim"/>
              <a:buChar char="○"/>
              <a:defRPr sz="1200"/>
            </a:lvl2pPr>
            <a:lvl3pPr indent="-317500" lvl="2" marL="1371600">
              <a:spcBef>
                <a:spcPts val="0"/>
              </a:spcBef>
              <a:spcAft>
                <a:spcPts val="0"/>
              </a:spcAft>
              <a:buClr>
                <a:srgbClr val="595959"/>
              </a:buClr>
              <a:buSzPts val="1400"/>
              <a:buFont typeface="Anaheim"/>
              <a:buChar char="■"/>
              <a:defRPr sz="1200"/>
            </a:lvl3pPr>
            <a:lvl4pPr indent="-317500" lvl="3" marL="1828800">
              <a:spcBef>
                <a:spcPts val="0"/>
              </a:spcBef>
              <a:spcAft>
                <a:spcPts val="0"/>
              </a:spcAft>
              <a:buClr>
                <a:srgbClr val="595959"/>
              </a:buClr>
              <a:buSzPts val="1400"/>
              <a:buFont typeface="Anaheim"/>
              <a:buChar char="●"/>
              <a:defRPr sz="1200"/>
            </a:lvl4pPr>
            <a:lvl5pPr indent="-317500" lvl="4" marL="2286000">
              <a:spcBef>
                <a:spcPts val="0"/>
              </a:spcBef>
              <a:spcAft>
                <a:spcPts val="0"/>
              </a:spcAft>
              <a:buClr>
                <a:srgbClr val="595959"/>
              </a:buClr>
              <a:buSzPts val="1400"/>
              <a:buFont typeface="Anaheim"/>
              <a:buChar char="○"/>
              <a:defRPr sz="1200"/>
            </a:lvl5pPr>
            <a:lvl6pPr indent="-317500" lvl="5" marL="2743200">
              <a:spcBef>
                <a:spcPts val="0"/>
              </a:spcBef>
              <a:spcAft>
                <a:spcPts val="0"/>
              </a:spcAft>
              <a:buClr>
                <a:srgbClr val="595959"/>
              </a:buClr>
              <a:buSzPts val="1400"/>
              <a:buFont typeface="Anaheim"/>
              <a:buChar char="■"/>
              <a:defRPr sz="1200"/>
            </a:lvl6pPr>
            <a:lvl7pPr indent="-317500" lvl="6" marL="3200400">
              <a:spcBef>
                <a:spcPts val="0"/>
              </a:spcBef>
              <a:spcAft>
                <a:spcPts val="0"/>
              </a:spcAft>
              <a:buClr>
                <a:srgbClr val="595959"/>
              </a:buClr>
              <a:buSzPts val="1400"/>
              <a:buFont typeface="Anaheim"/>
              <a:buChar char="●"/>
              <a:defRPr sz="1200"/>
            </a:lvl7pPr>
            <a:lvl8pPr indent="-317500" lvl="7" marL="3657600">
              <a:spcBef>
                <a:spcPts val="0"/>
              </a:spcBef>
              <a:spcAft>
                <a:spcPts val="0"/>
              </a:spcAft>
              <a:buClr>
                <a:srgbClr val="595959"/>
              </a:buClr>
              <a:buSzPts val="1400"/>
              <a:buFont typeface="Anaheim"/>
              <a:buChar char="○"/>
              <a:defRPr sz="1200"/>
            </a:lvl8pPr>
            <a:lvl9pPr indent="-317500" lvl="8" marL="4114800">
              <a:spcBef>
                <a:spcPts val="0"/>
              </a:spcBef>
              <a:spcAft>
                <a:spcPts val="0"/>
              </a:spcAft>
              <a:buClr>
                <a:srgbClr val="595959"/>
              </a:buClr>
              <a:buSzPts val="1400"/>
              <a:buFont typeface="Anaheim"/>
              <a:buChar char="■"/>
              <a:defRPr sz="12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7" name="Shape 67"/>
        <p:cNvGrpSpPr/>
        <p:nvPr/>
      </p:nvGrpSpPr>
      <p:grpSpPr>
        <a:xfrm>
          <a:off x="0" y="0"/>
          <a:ext cx="0" cy="0"/>
          <a:chOff x="0" y="0"/>
          <a:chExt cx="0" cy="0"/>
        </a:xfrm>
      </p:grpSpPr>
      <p:grpSp>
        <p:nvGrpSpPr>
          <p:cNvPr id="68" name="Google Shape;68;p8"/>
          <p:cNvGrpSpPr/>
          <p:nvPr/>
        </p:nvGrpSpPr>
        <p:grpSpPr>
          <a:xfrm>
            <a:off x="0" y="0"/>
            <a:ext cx="9143995" cy="5143625"/>
            <a:chOff x="0" y="0"/>
            <a:chExt cx="9143995" cy="5143625"/>
          </a:xfrm>
        </p:grpSpPr>
        <p:grpSp>
          <p:nvGrpSpPr>
            <p:cNvPr id="69" name="Google Shape;69;p8"/>
            <p:cNvGrpSpPr/>
            <p:nvPr/>
          </p:nvGrpSpPr>
          <p:grpSpPr>
            <a:xfrm>
              <a:off x="0" y="0"/>
              <a:ext cx="9143995" cy="5143625"/>
              <a:chOff x="0" y="0"/>
              <a:chExt cx="9143995" cy="5143625"/>
            </a:xfrm>
          </p:grpSpPr>
          <p:sp>
            <p:nvSpPr>
              <p:cNvPr id="70" name="Google Shape;70;p8"/>
              <p:cNvSpPr/>
              <p:nvPr/>
            </p:nvSpPr>
            <p:spPr>
              <a:xfrm flipH="1">
                <a:off x="0" y="4188125"/>
                <a:ext cx="2727300" cy="955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8"/>
              <p:cNvSpPr/>
              <p:nvPr/>
            </p:nvSpPr>
            <p:spPr>
              <a:xfrm flipH="1">
                <a:off x="1751145" y="4419475"/>
                <a:ext cx="612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flipH="1">
                <a:off x="2151456" y="4665075"/>
                <a:ext cx="21570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a:off x="6416695" y="0"/>
                <a:ext cx="2727300" cy="955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a:off x="4726699" y="231350"/>
                <a:ext cx="26946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a:off x="6279349" y="722525"/>
                <a:ext cx="11172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a:off x="6858825" y="476950"/>
                <a:ext cx="9693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8"/>
            <p:cNvSpPr/>
            <p:nvPr/>
          </p:nvSpPr>
          <p:spPr>
            <a:xfrm flipH="1">
              <a:off x="2074151" y="4910650"/>
              <a:ext cx="612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1410225" y="1290525"/>
            <a:ext cx="6323700" cy="2629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5"/>
              </a:buClr>
              <a:buSzPts val="4800"/>
              <a:buNone/>
              <a:defRPr sz="9000"/>
            </a:lvl1pPr>
            <a:lvl2pPr lvl="1">
              <a:spcBef>
                <a:spcPts val="0"/>
              </a:spcBef>
              <a:spcAft>
                <a:spcPts val="0"/>
              </a:spcAft>
              <a:buClr>
                <a:schemeClr val="accent5"/>
              </a:buClr>
              <a:buSzPts val="4800"/>
              <a:buNone/>
              <a:defRPr sz="4800">
                <a:solidFill>
                  <a:schemeClr val="accent5"/>
                </a:solidFill>
              </a:defRPr>
            </a:lvl2pPr>
            <a:lvl3pPr lvl="2">
              <a:spcBef>
                <a:spcPts val="0"/>
              </a:spcBef>
              <a:spcAft>
                <a:spcPts val="0"/>
              </a:spcAft>
              <a:buClr>
                <a:schemeClr val="accent5"/>
              </a:buClr>
              <a:buSzPts val="4800"/>
              <a:buNone/>
              <a:defRPr sz="4800">
                <a:solidFill>
                  <a:schemeClr val="accent5"/>
                </a:solidFill>
              </a:defRPr>
            </a:lvl3pPr>
            <a:lvl4pPr lvl="3">
              <a:spcBef>
                <a:spcPts val="0"/>
              </a:spcBef>
              <a:spcAft>
                <a:spcPts val="0"/>
              </a:spcAft>
              <a:buClr>
                <a:schemeClr val="accent5"/>
              </a:buClr>
              <a:buSzPts val="4800"/>
              <a:buNone/>
              <a:defRPr sz="4800">
                <a:solidFill>
                  <a:schemeClr val="accent5"/>
                </a:solidFill>
              </a:defRPr>
            </a:lvl4pPr>
            <a:lvl5pPr lvl="4">
              <a:spcBef>
                <a:spcPts val="0"/>
              </a:spcBef>
              <a:spcAft>
                <a:spcPts val="0"/>
              </a:spcAft>
              <a:buClr>
                <a:schemeClr val="accent5"/>
              </a:buClr>
              <a:buSzPts val="4800"/>
              <a:buNone/>
              <a:defRPr sz="4800">
                <a:solidFill>
                  <a:schemeClr val="accent5"/>
                </a:solidFill>
              </a:defRPr>
            </a:lvl5pPr>
            <a:lvl6pPr lvl="5">
              <a:spcBef>
                <a:spcPts val="0"/>
              </a:spcBef>
              <a:spcAft>
                <a:spcPts val="0"/>
              </a:spcAft>
              <a:buClr>
                <a:schemeClr val="accent5"/>
              </a:buClr>
              <a:buSzPts val="4800"/>
              <a:buNone/>
              <a:defRPr sz="4800">
                <a:solidFill>
                  <a:schemeClr val="accent5"/>
                </a:solidFill>
              </a:defRPr>
            </a:lvl6pPr>
            <a:lvl7pPr lvl="6">
              <a:spcBef>
                <a:spcPts val="0"/>
              </a:spcBef>
              <a:spcAft>
                <a:spcPts val="0"/>
              </a:spcAft>
              <a:buClr>
                <a:schemeClr val="accent5"/>
              </a:buClr>
              <a:buSzPts val="4800"/>
              <a:buNone/>
              <a:defRPr sz="4800">
                <a:solidFill>
                  <a:schemeClr val="accent5"/>
                </a:solidFill>
              </a:defRPr>
            </a:lvl7pPr>
            <a:lvl8pPr lvl="7">
              <a:spcBef>
                <a:spcPts val="0"/>
              </a:spcBef>
              <a:spcAft>
                <a:spcPts val="0"/>
              </a:spcAft>
              <a:buClr>
                <a:schemeClr val="accent5"/>
              </a:buClr>
              <a:buSzPts val="4800"/>
              <a:buNone/>
              <a:defRPr sz="4800">
                <a:solidFill>
                  <a:schemeClr val="accent5"/>
                </a:solidFill>
              </a:defRPr>
            </a:lvl8pPr>
            <a:lvl9pPr lvl="8">
              <a:spcBef>
                <a:spcPts val="0"/>
              </a:spcBef>
              <a:spcAft>
                <a:spcPts val="0"/>
              </a:spcAft>
              <a:buClr>
                <a:schemeClr val="accent5"/>
              </a:buClr>
              <a:buSzPts val="4800"/>
              <a:buNone/>
              <a:defRPr sz="4800">
                <a:solidFill>
                  <a:schemeClr val="accent5"/>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9" name="Shape 79"/>
        <p:cNvGrpSpPr/>
        <p:nvPr/>
      </p:nvGrpSpPr>
      <p:grpSpPr>
        <a:xfrm>
          <a:off x="0" y="0"/>
          <a:ext cx="0" cy="0"/>
          <a:chOff x="0" y="0"/>
          <a:chExt cx="0" cy="0"/>
        </a:xfrm>
      </p:grpSpPr>
      <p:grpSp>
        <p:nvGrpSpPr>
          <p:cNvPr id="80" name="Google Shape;80;p9"/>
          <p:cNvGrpSpPr/>
          <p:nvPr/>
        </p:nvGrpSpPr>
        <p:grpSpPr>
          <a:xfrm>
            <a:off x="-4" y="3450175"/>
            <a:ext cx="9143954" cy="1693325"/>
            <a:chOff x="-4" y="3450175"/>
            <a:chExt cx="9143954" cy="1693325"/>
          </a:xfrm>
        </p:grpSpPr>
        <p:sp>
          <p:nvSpPr>
            <p:cNvPr id="81" name="Google Shape;81;p9"/>
            <p:cNvSpPr/>
            <p:nvPr/>
          </p:nvSpPr>
          <p:spPr>
            <a:xfrm>
              <a:off x="6" y="4804200"/>
              <a:ext cx="31185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9"/>
            <p:cNvSpPr/>
            <p:nvPr/>
          </p:nvSpPr>
          <p:spPr>
            <a:xfrm rot="10800000">
              <a:off x="4" y="4658025"/>
              <a:ext cx="254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9"/>
            <p:cNvSpPr/>
            <p:nvPr/>
          </p:nvSpPr>
          <p:spPr>
            <a:xfrm rot="10800000">
              <a:off x="-4" y="4896275"/>
              <a:ext cx="8043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9"/>
            <p:cNvSpPr/>
            <p:nvPr/>
          </p:nvSpPr>
          <p:spPr>
            <a:xfrm>
              <a:off x="8591950" y="3450175"/>
              <a:ext cx="552000" cy="1693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 name="Google Shape;85;p9"/>
          <p:cNvSpPr txBox="1"/>
          <p:nvPr>
            <p:ph type="title"/>
          </p:nvPr>
        </p:nvSpPr>
        <p:spPr>
          <a:xfrm>
            <a:off x="972325" y="1603575"/>
            <a:ext cx="4045200" cy="1161600"/>
          </a:xfrm>
          <a:prstGeom prst="rect">
            <a:avLst/>
          </a:prstGeom>
        </p:spPr>
        <p:txBody>
          <a:bodyPr anchorCtr="0" anchor="b" bIns="91425" lIns="91425" spcFirstLastPara="1" rIns="91425" wrap="square" tIns="91425">
            <a:noAutofit/>
          </a:bodyPr>
          <a:lstStyle>
            <a:lvl1pPr lvl="0" algn="l">
              <a:spcBef>
                <a:spcPts val="0"/>
              </a:spcBef>
              <a:spcAft>
                <a:spcPts val="0"/>
              </a:spcAft>
              <a:buSzPts val="4200"/>
              <a:buNone/>
              <a:defRPr sz="3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6" name="Google Shape;86;p9"/>
          <p:cNvSpPr txBox="1"/>
          <p:nvPr>
            <p:ph idx="1" type="subTitle"/>
          </p:nvPr>
        </p:nvSpPr>
        <p:spPr>
          <a:xfrm>
            <a:off x="972325" y="2697225"/>
            <a:ext cx="3639900" cy="8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87" name="Google Shape;87;p9"/>
          <p:cNvGrpSpPr/>
          <p:nvPr/>
        </p:nvGrpSpPr>
        <p:grpSpPr>
          <a:xfrm>
            <a:off x="4" y="1170600"/>
            <a:ext cx="411301" cy="339300"/>
            <a:chOff x="8732704" y="1170600"/>
            <a:chExt cx="411301" cy="339300"/>
          </a:xfrm>
        </p:grpSpPr>
        <p:sp>
          <p:nvSpPr>
            <p:cNvPr id="88" name="Google Shape;88;p9"/>
            <p:cNvSpPr/>
            <p:nvPr/>
          </p:nvSpPr>
          <p:spPr>
            <a:xfrm>
              <a:off x="8732706" y="1170600"/>
              <a:ext cx="4113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9"/>
            <p:cNvSpPr/>
            <p:nvPr/>
          </p:nvSpPr>
          <p:spPr>
            <a:xfrm rot="10800000">
              <a:off x="8732704" y="1250200"/>
              <a:ext cx="254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 name="Shape 90"/>
        <p:cNvGrpSpPr/>
        <p:nvPr/>
      </p:nvGrpSpPr>
      <p:grpSpPr>
        <a:xfrm>
          <a:off x="0" y="0"/>
          <a:ext cx="0" cy="0"/>
          <a:chOff x="0" y="0"/>
          <a:chExt cx="0" cy="0"/>
        </a:xfrm>
      </p:grpSpPr>
      <p:grpSp>
        <p:nvGrpSpPr>
          <p:cNvPr id="91" name="Google Shape;91;p10"/>
          <p:cNvGrpSpPr/>
          <p:nvPr/>
        </p:nvGrpSpPr>
        <p:grpSpPr>
          <a:xfrm>
            <a:off x="-1051" y="0"/>
            <a:ext cx="9143396" cy="5143500"/>
            <a:chOff x="-1051" y="0"/>
            <a:chExt cx="9143396" cy="5143500"/>
          </a:xfrm>
        </p:grpSpPr>
        <p:sp>
          <p:nvSpPr>
            <p:cNvPr id="92" name="Google Shape;92;p10"/>
            <p:cNvSpPr/>
            <p:nvPr/>
          </p:nvSpPr>
          <p:spPr>
            <a:xfrm flipH="1" rot="10800000">
              <a:off x="-1051" y="0"/>
              <a:ext cx="14307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0"/>
            <p:cNvSpPr/>
            <p:nvPr/>
          </p:nvSpPr>
          <p:spPr>
            <a:xfrm flipH="1">
              <a:off x="7711500" y="4804200"/>
              <a:ext cx="1430700" cy="339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0"/>
            <p:cNvSpPr/>
            <p:nvPr/>
          </p:nvSpPr>
          <p:spPr>
            <a:xfrm rot="10800000">
              <a:off x="75" y="310875"/>
              <a:ext cx="4644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0"/>
            <p:cNvSpPr/>
            <p:nvPr/>
          </p:nvSpPr>
          <p:spPr>
            <a:xfrm>
              <a:off x="8768845" y="4419483"/>
              <a:ext cx="3735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0"/>
            <p:cNvSpPr/>
            <p:nvPr/>
          </p:nvSpPr>
          <p:spPr>
            <a:xfrm>
              <a:off x="8649754" y="4910661"/>
              <a:ext cx="408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0"/>
            <p:cNvSpPr/>
            <p:nvPr/>
          </p:nvSpPr>
          <p:spPr>
            <a:xfrm>
              <a:off x="8012083" y="4665075"/>
              <a:ext cx="9693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10"/>
          <p:cNvSpPr txBox="1"/>
          <p:nvPr>
            <p:ph type="title"/>
          </p:nvPr>
        </p:nvSpPr>
        <p:spPr>
          <a:xfrm>
            <a:off x="4885469" y="436225"/>
            <a:ext cx="3639900" cy="10695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accent5"/>
              </a:buClr>
              <a:buSzPts val="2800"/>
              <a:buNone/>
              <a:defRPr sz="2600"/>
            </a:lvl1pPr>
            <a:lvl2pPr lvl="1">
              <a:spcBef>
                <a:spcPts val="0"/>
              </a:spcBef>
              <a:spcAft>
                <a:spcPts val="0"/>
              </a:spcAft>
              <a:buClr>
                <a:schemeClr val="accent5"/>
              </a:buClr>
              <a:buSzPts val="2800"/>
              <a:buNone/>
              <a:defRPr>
                <a:solidFill>
                  <a:schemeClr val="accent5"/>
                </a:solidFill>
                <a:latin typeface="Nunito"/>
                <a:ea typeface="Nunito"/>
                <a:cs typeface="Nunito"/>
                <a:sym typeface="Nunito"/>
              </a:defRPr>
            </a:lvl2pPr>
            <a:lvl3pPr lvl="2">
              <a:spcBef>
                <a:spcPts val="0"/>
              </a:spcBef>
              <a:spcAft>
                <a:spcPts val="0"/>
              </a:spcAft>
              <a:buClr>
                <a:schemeClr val="accent5"/>
              </a:buClr>
              <a:buSzPts val="2800"/>
              <a:buNone/>
              <a:defRPr>
                <a:solidFill>
                  <a:schemeClr val="accent5"/>
                </a:solidFill>
                <a:latin typeface="Nunito"/>
                <a:ea typeface="Nunito"/>
                <a:cs typeface="Nunito"/>
                <a:sym typeface="Nunito"/>
              </a:defRPr>
            </a:lvl3pPr>
            <a:lvl4pPr lvl="3">
              <a:spcBef>
                <a:spcPts val="0"/>
              </a:spcBef>
              <a:spcAft>
                <a:spcPts val="0"/>
              </a:spcAft>
              <a:buClr>
                <a:schemeClr val="accent5"/>
              </a:buClr>
              <a:buSzPts val="2800"/>
              <a:buNone/>
              <a:defRPr>
                <a:solidFill>
                  <a:schemeClr val="accent5"/>
                </a:solidFill>
                <a:latin typeface="Nunito"/>
                <a:ea typeface="Nunito"/>
                <a:cs typeface="Nunito"/>
                <a:sym typeface="Nunito"/>
              </a:defRPr>
            </a:lvl4pPr>
            <a:lvl5pPr lvl="4">
              <a:spcBef>
                <a:spcPts val="0"/>
              </a:spcBef>
              <a:spcAft>
                <a:spcPts val="0"/>
              </a:spcAft>
              <a:buClr>
                <a:schemeClr val="accent5"/>
              </a:buClr>
              <a:buSzPts val="2800"/>
              <a:buNone/>
              <a:defRPr>
                <a:solidFill>
                  <a:schemeClr val="accent5"/>
                </a:solidFill>
                <a:latin typeface="Nunito"/>
                <a:ea typeface="Nunito"/>
                <a:cs typeface="Nunito"/>
                <a:sym typeface="Nunito"/>
              </a:defRPr>
            </a:lvl5pPr>
            <a:lvl6pPr lvl="5">
              <a:spcBef>
                <a:spcPts val="0"/>
              </a:spcBef>
              <a:spcAft>
                <a:spcPts val="0"/>
              </a:spcAft>
              <a:buClr>
                <a:schemeClr val="accent5"/>
              </a:buClr>
              <a:buSzPts val="2800"/>
              <a:buNone/>
              <a:defRPr>
                <a:solidFill>
                  <a:schemeClr val="accent5"/>
                </a:solidFill>
                <a:latin typeface="Nunito"/>
                <a:ea typeface="Nunito"/>
                <a:cs typeface="Nunito"/>
                <a:sym typeface="Nunito"/>
              </a:defRPr>
            </a:lvl6pPr>
            <a:lvl7pPr lvl="6">
              <a:spcBef>
                <a:spcPts val="0"/>
              </a:spcBef>
              <a:spcAft>
                <a:spcPts val="0"/>
              </a:spcAft>
              <a:buClr>
                <a:schemeClr val="accent5"/>
              </a:buClr>
              <a:buSzPts val="2800"/>
              <a:buNone/>
              <a:defRPr>
                <a:solidFill>
                  <a:schemeClr val="accent5"/>
                </a:solidFill>
                <a:latin typeface="Nunito"/>
                <a:ea typeface="Nunito"/>
                <a:cs typeface="Nunito"/>
                <a:sym typeface="Nunito"/>
              </a:defRPr>
            </a:lvl7pPr>
            <a:lvl8pPr lvl="7">
              <a:spcBef>
                <a:spcPts val="0"/>
              </a:spcBef>
              <a:spcAft>
                <a:spcPts val="0"/>
              </a:spcAft>
              <a:buClr>
                <a:schemeClr val="accent5"/>
              </a:buClr>
              <a:buSzPts val="2800"/>
              <a:buNone/>
              <a:defRPr>
                <a:solidFill>
                  <a:schemeClr val="accent5"/>
                </a:solidFill>
                <a:latin typeface="Nunito"/>
                <a:ea typeface="Nunito"/>
                <a:cs typeface="Nunito"/>
                <a:sym typeface="Nunito"/>
              </a:defRPr>
            </a:lvl8pPr>
            <a:lvl9pPr lvl="8">
              <a:spcBef>
                <a:spcPts val="0"/>
              </a:spcBef>
              <a:spcAft>
                <a:spcPts val="0"/>
              </a:spcAft>
              <a:buClr>
                <a:schemeClr val="accent5"/>
              </a:buClr>
              <a:buSzPts val="2800"/>
              <a:buNone/>
              <a:defRPr>
                <a:solidFill>
                  <a:schemeClr val="accent5"/>
                </a:solidFill>
                <a:latin typeface="Nunito"/>
                <a:ea typeface="Nunito"/>
                <a:cs typeface="Nunito"/>
                <a:sym typeface="Nunito"/>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34" Type="http://schemas.openxmlformats.org/officeDocument/2006/relationships/theme" Target="../theme/theme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58775" y="375121"/>
            <a:ext cx="7626300" cy="5727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1pPr>
            <a:lvl2pPr lvl="1" algn="ctr">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2pPr>
            <a:lvl3pPr lvl="2" algn="ctr">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3pPr>
            <a:lvl4pPr lvl="3" algn="ctr">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4pPr>
            <a:lvl5pPr lvl="4" algn="ctr">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5pPr>
            <a:lvl6pPr lvl="5" algn="ctr">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6pPr>
            <a:lvl7pPr lvl="6" algn="ctr">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7pPr>
            <a:lvl8pPr lvl="7" algn="ctr">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8pPr>
            <a:lvl9pPr lvl="8" algn="ctr">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9pPr>
          </a:lstStyle>
          <a:p/>
        </p:txBody>
      </p:sp>
      <p:sp>
        <p:nvSpPr>
          <p:cNvPr id="7" name="Google Shape;7;p1"/>
          <p:cNvSpPr txBox="1"/>
          <p:nvPr>
            <p:ph idx="1" type="body"/>
          </p:nvPr>
        </p:nvSpPr>
        <p:spPr>
          <a:xfrm>
            <a:off x="758775" y="1434450"/>
            <a:ext cx="7626300" cy="3134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1pPr>
            <a:lvl2pPr indent="-317500" lvl="1" marL="914400">
              <a:lnSpc>
                <a:spcPct val="100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2pPr>
            <a:lvl3pPr indent="-317500" lvl="2" marL="1371600">
              <a:lnSpc>
                <a:spcPct val="100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3pPr>
            <a:lvl4pPr indent="-317500" lvl="3" marL="1828800">
              <a:lnSpc>
                <a:spcPct val="100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4pPr>
            <a:lvl5pPr indent="-317500" lvl="4" marL="2286000">
              <a:lnSpc>
                <a:spcPct val="100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5pPr>
            <a:lvl6pPr indent="-317500" lvl="5" marL="2743200">
              <a:lnSpc>
                <a:spcPct val="100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6pPr>
            <a:lvl7pPr indent="-317500" lvl="6" marL="3200400">
              <a:lnSpc>
                <a:spcPct val="100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7pPr>
            <a:lvl8pPr indent="-317500" lvl="7" marL="3657600">
              <a:lnSpc>
                <a:spcPct val="100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8pPr>
            <a:lvl9pPr indent="-317500" lvl="8" marL="4114800">
              <a:lnSpc>
                <a:spcPct val="100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8.pn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 Id="rId3"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35"/>
          <p:cNvSpPr txBox="1"/>
          <p:nvPr>
            <p:ph type="ctrTitle"/>
          </p:nvPr>
        </p:nvSpPr>
        <p:spPr>
          <a:xfrm>
            <a:off x="326325" y="109500"/>
            <a:ext cx="8560200" cy="2499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de" sz="2600">
                <a:solidFill>
                  <a:srgbClr val="191919"/>
                </a:solidFill>
                <a:latin typeface="Merriweather Black"/>
                <a:ea typeface="Merriweather Black"/>
                <a:cs typeface="Merriweather Black"/>
                <a:sym typeface="Merriweather Black"/>
              </a:rPr>
              <a:t>JAYPEE UNIVERSITY OF INFORMATION TECHNOLOGY, WAKHNAGHAT</a:t>
            </a:r>
            <a:endParaRPr sz="2600">
              <a:solidFill>
                <a:srgbClr val="191919"/>
              </a:solidFill>
              <a:latin typeface="Merriweather Black"/>
              <a:ea typeface="Merriweather Black"/>
              <a:cs typeface="Merriweather Black"/>
              <a:sym typeface="Merriweather Black"/>
            </a:endParaRPr>
          </a:p>
          <a:p>
            <a:pPr indent="0" lvl="0" marL="0" rtl="0" algn="l">
              <a:spcBef>
                <a:spcPts val="0"/>
              </a:spcBef>
              <a:spcAft>
                <a:spcPts val="0"/>
              </a:spcAft>
              <a:buNone/>
            </a:pPr>
            <a:r>
              <a:t/>
            </a:r>
            <a:endParaRPr sz="2600">
              <a:solidFill>
                <a:srgbClr val="191919"/>
              </a:solidFill>
              <a:latin typeface="Merriweather Black"/>
              <a:ea typeface="Merriweather Black"/>
              <a:cs typeface="Merriweather Black"/>
              <a:sym typeface="Merriweather Black"/>
            </a:endParaRPr>
          </a:p>
          <a:p>
            <a:pPr indent="0" lvl="0" marL="0" rtl="0" algn="l">
              <a:spcBef>
                <a:spcPts val="0"/>
              </a:spcBef>
              <a:spcAft>
                <a:spcPts val="0"/>
              </a:spcAft>
              <a:buNone/>
            </a:pPr>
            <a:r>
              <a:rPr lang="de" sz="3700">
                <a:latin typeface="Merriweather Black"/>
                <a:ea typeface="Merriweather Black"/>
                <a:cs typeface="Merriweather Black"/>
                <a:sym typeface="Merriweather Black"/>
              </a:rPr>
              <a:t>Brain Tumor Detection &amp; Classification</a:t>
            </a:r>
            <a:endParaRPr sz="3700">
              <a:latin typeface="Merriweather Black"/>
              <a:ea typeface="Merriweather Black"/>
              <a:cs typeface="Merriweather Black"/>
              <a:sym typeface="Merriweather Black"/>
            </a:endParaRPr>
          </a:p>
        </p:txBody>
      </p:sp>
      <p:sp>
        <p:nvSpPr>
          <p:cNvPr id="482" name="Google Shape;482;p35"/>
          <p:cNvSpPr txBox="1"/>
          <p:nvPr>
            <p:ph idx="1" type="subTitle"/>
          </p:nvPr>
        </p:nvSpPr>
        <p:spPr>
          <a:xfrm>
            <a:off x="410850" y="2524300"/>
            <a:ext cx="5514300" cy="176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de"/>
              <a:t>Submitted By:</a:t>
            </a:r>
            <a:endParaRPr/>
          </a:p>
          <a:p>
            <a:pPr indent="0" lvl="0" marL="0" rtl="0" algn="l">
              <a:spcBef>
                <a:spcPts val="0"/>
              </a:spcBef>
              <a:spcAft>
                <a:spcPts val="0"/>
              </a:spcAft>
              <a:buNone/>
            </a:pPr>
            <a:r>
              <a:rPr lang="de"/>
              <a:t>Abhiti Labroo CS-61 191225</a:t>
            </a:r>
            <a:endParaRPr/>
          </a:p>
          <a:p>
            <a:pPr indent="0" lvl="0" marL="0" rtl="0" algn="l">
              <a:spcBef>
                <a:spcPts val="0"/>
              </a:spcBef>
              <a:spcAft>
                <a:spcPts val="0"/>
              </a:spcAft>
              <a:buNone/>
            </a:pPr>
            <a:r>
              <a:rPr lang="de"/>
              <a:t>Aman Gupta CS-61 191228</a:t>
            </a:r>
            <a:endParaRPr/>
          </a:p>
          <a:p>
            <a:pPr indent="0" lvl="0" marL="0" rtl="0" algn="l">
              <a:spcBef>
                <a:spcPts val="0"/>
              </a:spcBef>
              <a:spcAft>
                <a:spcPts val="0"/>
              </a:spcAft>
              <a:buNone/>
            </a:pPr>
            <a:r>
              <a:t/>
            </a:r>
            <a:endParaRPr/>
          </a:p>
          <a:p>
            <a:pPr indent="0" lvl="0" marL="0" rtl="0" algn="l">
              <a:spcBef>
                <a:spcPts val="0"/>
              </a:spcBef>
              <a:spcAft>
                <a:spcPts val="0"/>
              </a:spcAft>
              <a:buNone/>
            </a:pPr>
            <a:r>
              <a:rPr lang="de"/>
              <a:t>Mentored By:</a:t>
            </a:r>
            <a:endParaRPr/>
          </a:p>
          <a:p>
            <a:pPr indent="0" lvl="0" marL="0" rtl="0" algn="l">
              <a:spcBef>
                <a:spcPts val="0"/>
              </a:spcBef>
              <a:spcAft>
                <a:spcPts val="0"/>
              </a:spcAft>
              <a:buNone/>
            </a:pPr>
            <a:r>
              <a:rPr lang="de"/>
              <a:t>Mr. Aman Sharma</a:t>
            </a:r>
            <a:endParaRPr/>
          </a:p>
        </p:txBody>
      </p:sp>
      <p:pic>
        <p:nvPicPr>
          <p:cNvPr id="483" name="Google Shape;483;p35"/>
          <p:cNvPicPr preferRelativeResize="0"/>
          <p:nvPr/>
        </p:nvPicPr>
        <p:blipFill>
          <a:blip r:embed="rId3">
            <a:alphaModFix/>
          </a:blip>
          <a:stretch>
            <a:fillRect/>
          </a:stretch>
        </p:blipFill>
        <p:spPr>
          <a:xfrm>
            <a:off x="7486650" y="109500"/>
            <a:ext cx="1657350" cy="15906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44"/>
          <p:cNvSpPr txBox="1"/>
          <p:nvPr/>
        </p:nvSpPr>
        <p:spPr>
          <a:xfrm>
            <a:off x="334625" y="247875"/>
            <a:ext cx="769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45" name="Google Shape;545;p44"/>
          <p:cNvSpPr txBox="1"/>
          <p:nvPr/>
        </p:nvSpPr>
        <p:spPr>
          <a:xfrm>
            <a:off x="334625" y="396600"/>
            <a:ext cx="8217300" cy="43983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SzPts val="1400"/>
              <a:buFont typeface="Inter"/>
              <a:buAutoNum type="arabicPeriod"/>
            </a:pPr>
            <a:r>
              <a:rPr b="1" lang="de" sz="1500">
                <a:solidFill>
                  <a:srgbClr val="202124"/>
                </a:solidFill>
                <a:highlight>
                  <a:schemeClr val="lt1"/>
                </a:highlight>
                <a:latin typeface="Merriweather"/>
                <a:ea typeface="Merriweather"/>
                <a:cs typeface="Merriweather"/>
                <a:sym typeface="Merriweather"/>
              </a:rPr>
              <a:t>DATA COLLECTION-</a:t>
            </a:r>
            <a:r>
              <a:rPr lang="de" sz="1500">
                <a:solidFill>
                  <a:srgbClr val="202124"/>
                </a:solidFill>
                <a:highlight>
                  <a:schemeClr val="lt1"/>
                </a:highlight>
                <a:latin typeface="Merriweather"/>
                <a:ea typeface="Merriweather"/>
                <a:cs typeface="Merriweather"/>
                <a:sym typeface="Merriweather"/>
              </a:rPr>
              <a:t> </a:t>
            </a:r>
            <a:r>
              <a:rPr lang="de" sz="1500">
                <a:solidFill>
                  <a:srgbClr val="202124"/>
                </a:solidFill>
                <a:highlight>
                  <a:srgbClr val="FFFFFF"/>
                </a:highlight>
                <a:latin typeface="Merriweather"/>
                <a:ea typeface="Merriweather"/>
                <a:cs typeface="Merriweather"/>
                <a:sym typeface="Merriweather"/>
              </a:rPr>
              <a:t>Data collection is the process of gathering and measuring information from different sources.</a:t>
            </a:r>
            <a:endParaRPr sz="1500">
              <a:solidFill>
                <a:srgbClr val="202124"/>
              </a:solidFill>
              <a:highlight>
                <a:srgbClr val="FFFFFF"/>
              </a:highlight>
              <a:latin typeface="Merriweather"/>
              <a:ea typeface="Merriweather"/>
              <a:cs typeface="Merriweather"/>
              <a:sym typeface="Merriweather"/>
            </a:endParaRPr>
          </a:p>
          <a:p>
            <a:pPr indent="-323850" lvl="0" marL="457200" rtl="0" algn="l">
              <a:lnSpc>
                <a:spcPct val="115000"/>
              </a:lnSpc>
              <a:spcBef>
                <a:spcPts val="0"/>
              </a:spcBef>
              <a:spcAft>
                <a:spcPts val="0"/>
              </a:spcAft>
              <a:buClr>
                <a:srgbClr val="202124"/>
              </a:buClr>
              <a:buSzPts val="1500"/>
              <a:buFont typeface="Merriweather"/>
              <a:buAutoNum type="arabicPeriod"/>
            </a:pPr>
            <a:r>
              <a:rPr b="1" lang="de" sz="1500">
                <a:solidFill>
                  <a:srgbClr val="202124"/>
                </a:solidFill>
                <a:highlight>
                  <a:schemeClr val="lt1"/>
                </a:highlight>
                <a:latin typeface="Merriweather"/>
                <a:ea typeface="Merriweather"/>
                <a:cs typeface="Merriweather"/>
                <a:sym typeface="Merriweather"/>
              </a:rPr>
              <a:t>IMAGE PRE-PROCESSING- </a:t>
            </a:r>
            <a:r>
              <a:rPr lang="de" sz="1500">
                <a:solidFill>
                  <a:srgbClr val="202124"/>
                </a:solidFill>
                <a:highlight>
                  <a:schemeClr val="lt1"/>
                </a:highlight>
                <a:latin typeface="Merriweather"/>
                <a:ea typeface="Merriweather"/>
                <a:cs typeface="Merriweather"/>
                <a:sym typeface="Merriweather"/>
              </a:rPr>
              <a:t>I</a:t>
            </a:r>
            <a:r>
              <a:rPr lang="de" sz="1500">
                <a:solidFill>
                  <a:srgbClr val="202124"/>
                </a:solidFill>
                <a:highlight>
                  <a:srgbClr val="FFFFFF"/>
                </a:highlight>
                <a:latin typeface="Merriweather"/>
                <a:ea typeface="Merriweather"/>
                <a:cs typeface="Merriweather"/>
                <a:sym typeface="Merriweather"/>
              </a:rPr>
              <a:t>mage preprocessing are the steps taken to format images before they are used by model training and inference. This includes resizing, orienting,removing noise  and color corrections.</a:t>
            </a:r>
            <a:endParaRPr sz="1500">
              <a:solidFill>
                <a:srgbClr val="202124"/>
              </a:solidFill>
              <a:highlight>
                <a:srgbClr val="FFFFFF"/>
              </a:highlight>
              <a:latin typeface="Merriweather"/>
              <a:ea typeface="Merriweather"/>
              <a:cs typeface="Merriweather"/>
              <a:sym typeface="Merriweather"/>
            </a:endParaRPr>
          </a:p>
          <a:p>
            <a:pPr indent="-323850" lvl="0" marL="457200" rtl="0" algn="l">
              <a:lnSpc>
                <a:spcPct val="115000"/>
              </a:lnSpc>
              <a:spcBef>
                <a:spcPts val="0"/>
              </a:spcBef>
              <a:spcAft>
                <a:spcPts val="0"/>
              </a:spcAft>
              <a:buClr>
                <a:srgbClr val="202124"/>
              </a:buClr>
              <a:buSzPts val="1500"/>
              <a:buFont typeface="Merriweather"/>
              <a:buAutoNum type="arabicPeriod"/>
            </a:pPr>
            <a:r>
              <a:rPr b="1" lang="de" sz="1500">
                <a:solidFill>
                  <a:srgbClr val="202124"/>
                </a:solidFill>
                <a:highlight>
                  <a:schemeClr val="lt1"/>
                </a:highlight>
                <a:latin typeface="Merriweather"/>
                <a:ea typeface="Merriweather"/>
                <a:cs typeface="Merriweather"/>
                <a:sym typeface="Merriweather"/>
              </a:rPr>
              <a:t>SEGMENTATION- </a:t>
            </a:r>
            <a:r>
              <a:rPr lang="de" sz="1500">
                <a:solidFill>
                  <a:srgbClr val="202124"/>
                </a:solidFill>
                <a:highlight>
                  <a:srgbClr val="FFFFFF"/>
                </a:highlight>
                <a:latin typeface="Merriweather"/>
                <a:ea typeface="Merriweather"/>
                <a:cs typeface="Merriweather"/>
                <a:sym typeface="Merriweather"/>
              </a:rPr>
              <a:t>Image segmentation results in more granular information about the shape of an image and thus an extension of the concept of Object Detection. Divide the images into regions of different colors which helps in distinguishing an object from the other at a finer level.</a:t>
            </a:r>
            <a:endParaRPr sz="1500">
              <a:solidFill>
                <a:srgbClr val="202124"/>
              </a:solidFill>
              <a:highlight>
                <a:srgbClr val="FFFFFF"/>
              </a:highlight>
              <a:latin typeface="Merriweather"/>
              <a:ea typeface="Merriweather"/>
              <a:cs typeface="Merriweather"/>
              <a:sym typeface="Merriweather"/>
            </a:endParaRPr>
          </a:p>
          <a:p>
            <a:pPr indent="-323850" lvl="0" marL="457200" rtl="0" algn="l">
              <a:lnSpc>
                <a:spcPct val="115000"/>
              </a:lnSpc>
              <a:spcBef>
                <a:spcPts val="0"/>
              </a:spcBef>
              <a:spcAft>
                <a:spcPts val="0"/>
              </a:spcAft>
              <a:buClr>
                <a:srgbClr val="202124"/>
              </a:buClr>
              <a:buSzPts val="1500"/>
              <a:buFont typeface="Merriweather"/>
              <a:buAutoNum type="arabicPeriod"/>
            </a:pPr>
            <a:r>
              <a:rPr b="1" lang="de" sz="1500">
                <a:solidFill>
                  <a:srgbClr val="202124"/>
                </a:solidFill>
                <a:highlight>
                  <a:schemeClr val="lt1"/>
                </a:highlight>
                <a:latin typeface="Merriweather"/>
                <a:ea typeface="Merriweather"/>
                <a:cs typeface="Merriweather"/>
                <a:sym typeface="Merriweather"/>
              </a:rPr>
              <a:t>FEATURE EXTRACTION - </a:t>
            </a:r>
            <a:r>
              <a:rPr lang="de" sz="1500">
                <a:solidFill>
                  <a:srgbClr val="202124"/>
                </a:solidFill>
                <a:highlight>
                  <a:srgbClr val="FFFFFF"/>
                </a:highlight>
                <a:latin typeface="Merriweather"/>
                <a:ea typeface="Merriweather"/>
                <a:cs typeface="Merriweather"/>
                <a:sym typeface="Merriweather"/>
              </a:rPr>
              <a:t>Feature extraction refers to the process of transforming raw data into numerical features that can be processed while preserving the information in the original data set. It yields better results than applying machine learning directly to the raw data.</a:t>
            </a:r>
            <a:endParaRPr sz="1500">
              <a:solidFill>
                <a:srgbClr val="202124"/>
              </a:solidFill>
              <a:highlight>
                <a:srgbClr val="FFFFFF"/>
              </a:highlight>
              <a:latin typeface="Merriweather"/>
              <a:ea typeface="Merriweather"/>
              <a:cs typeface="Merriweather"/>
              <a:sym typeface="Merriweather"/>
            </a:endParaRPr>
          </a:p>
          <a:p>
            <a:pPr indent="-323850" lvl="0" marL="457200" rtl="0" algn="l">
              <a:lnSpc>
                <a:spcPct val="115000"/>
              </a:lnSpc>
              <a:spcBef>
                <a:spcPts val="0"/>
              </a:spcBef>
              <a:spcAft>
                <a:spcPts val="0"/>
              </a:spcAft>
              <a:buClr>
                <a:srgbClr val="202124"/>
              </a:buClr>
              <a:buSzPts val="1500"/>
              <a:buFont typeface="Merriweather"/>
              <a:buAutoNum type="arabicPeriod"/>
            </a:pPr>
            <a:r>
              <a:rPr b="1" lang="de" sz="1500">
                <a:solidFill>
                  <a:srgbClr val="202124"/>
                </a:solidFill>
                <a:highlight>
                  <a:schemeClr val="lt1"/>
                </a:highlight>
                <a:latin typeface="Merriweather"/>
                <a:ea typeface="Merriweather"/>
                <a:cs typeface="Merriweather"/>
                <a:sym typeface="Merriweather"/>
              </a:rPr>
              <a:t>HYPER PARAMETER TUNING</a:t>
            </a:r>
            <a:r>
              <a:rPr b="1" lang="de" sz="1500">
                <a:solidFill>
                  <a:srgbClr val="202124"/>
                </a:solidFill>
                <a:highlight>
                  <a:schemeClr val="lt1"/>
                </a:highlight>
                <a:latin typeface="Merriweather"/>
                <a:ea typeface="Merriweather"/>
                <a:cs typeface="Merriweather"/>
                <a:sym typeface="Merriweather"/>
              </a:rPr>
              <a:t> -</a:t>
            </a:r>
            <a:r>
              <a:rPr lang="de" sz="1500">
                <a:solidFill>
                  <a:srgbClr val="202124"/>
                </a:solidFill>
                <a:highlight>
                  <a:srgbClr val="FFFFFF"/>
                </a:highlight>
                <a:latin typeface="Merriweather"/>
                <a:ea typeface="Merriweather"/>
                <a:cs typeface="Merriweather"/>
                <a:sym typeface="Merriweather"/>
              </a:rPr>
              <a:t>In machine learning, hyperparameter tuning aims to  choose a set of optimal hyperparameters for a learning algorithm</a:t>
            </a:r>
            <a:r>
              <a:rPr lang="de" sz="1200">
                <a:solidFill>
                  <a:srgbClr val="202124"/>
                </a:solidFill>
                <a:highlight>
                  <a:srgbClr val="FFFFFF"/>
                </a:highlight>
                <a:latin typeface="Merriweather"/>
                <a:ea typeface="Merriweather"/>
                <a:cs typeface="Merriweather"/>
                <a:sym typeface="Merriweather"/>
              </a:rPr>
              <a:t>. </a:t>
            </a:r>
            <a:r>
              <a:rPr lang="de" sz="1500">
                <a:solidFill>
                  <a:srgbClr val="202124"/>
                </a:solidFill>
                <a:highlight>
                  <a:schemeClr val="lt1"/>
                </a:highlight>
                <a:latin typeface="Merriweather"/>
                <a:ea typeface="Merriweather"/>
                <a:cs typeface="Merriweather"/>
                <a:sym typeface="Merriweather"/>
              </a:rPr>
              <a:t> It is mainly used for controlling the behaviour of the machine.</a:t>
            </a:r>
            <a:endParaRPr b="1">
              <a:latin typeface="Merriweather"/>
              <a:ea typeface="Merriweather"/>
              <a:cs typeface="Merriweather"/>
              <a:sym typeface="Merriweathe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45"/>
          <p:cNvSpPr txBox="1"/>
          <p:nvPr/>
        </p:nvSpPr>
        <p:spPr>
          <a:xfrm>
            <a:off x="401050" y="343750"/>
            <a:ext cx="783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51" name="Google Shape;551;p45"/>
          <p:cNvSpPr txBox="1"/>
          <p:nvPr/>
        </p:nvSpPr>
        <p:spPr>
          <a:xfrm>
            <a:off x="401050" y="401050"/>
            <a:ext cx="7917900" cy="43830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t/>
            </a:r>
            <a:endParaRPr sz="1500">
              <a:solidFill>
                <a:schemeClr val="dk2"/>
              </a:solidFill>
              <a:highlight>
                <a:schemeClr val="lt1"/>
              </a:highlight>
              <a:latin typeface="Merriweather"/>
              <a:ea typeface="Merriweather"/>
              <a:cs typeface="Merriweather"/>
              <a:sym typeface="Merriweather"/>
            </a:endParaRPr>
          </a:p>
          <a:p>
            <a:pPr indent="-323850" lvl="0" marL="457200" rtl="0" algn="l">
              <a:lnSpc>
                <a:spcPct val="115000"/>
              </a:lnSpc>
              <a:spcBef>
                <a:spcPts val="0"/>
              </a:spcBef>
              <a:spcAft>
                <a:spcPts val="0"/>
              </a:spcAft>
              <a:buClr>
                <a:srgbClr val="202124"/>
              </a:buClr>
              <a:buSzPts val="1500"/>
              <a:buFont typeface="Merriweather"/>
              <a:buAutoNum type="arabicPeriod" startAt="6"/>
            </a:pPr>
            <a:r>
              <a:rPr b="1" lang="de" sz="1500">
                <a:solidFill>
                  <a:srgbClr val="202124"/>
                </a:solidFill>
                <a:highlight>
                  <a:schemeClr val="lt1"/>
                </a:highlight>
                <a:latin typeface="Merriweather"/>
                <a:ea typeface="Merriweather"/>
                <a:cs typeface="Merriweather"/>
                <a:sym typeface="Merriweather"/>
              </a:rPr>
              <a:t>MODEL CONSTRUCTION -</a:t>
            </a:r>
            <a:r>
              <a:rPr lang="de" sz="1500">
                <a:solidFill>
                  <a:srgbClr val="202124"/>
                </a:solidFill>
                <a:highlight>
                  <a:schemeClr val="lt1"/>
                </a:highlight>
                <a:latin typeface="Merriweather"/>
                <a:ea typeface="Merriweather"/>
                <a:cs typeface="Merriweather"/>
                <a:sym typeface="Merriweather"/>
              </a:rPr>
              <a:t> The three stages to build the hypotheses in machine learning are model building, model testing and applying model which results in Model Construction.</a:t>
            </a:r>
            <a:endParaRPr sz="1500">
              <a:solidFill>
                <a:srgbClr val="202124"/>
              </a:solidFill>
              <a:highlight>
                <a:schemeClr val="lt1"/>
              </a:highlight>
              <a:latin typeface="Merriweather"/>
              <a:ea typeface="Merriweather"/>
              <a:cs typeface="Merriweather"/>
              <a:sym typeface="Merriweather"/>
            </a:endParaRPr>
          </a:p>
          <a:p>
            <a:pPr indent="0" lvl="0" marL="457200" rtl="0" algn="l">
              <a:lnSpc>
                <a:spcPct val="115000"/>
              </a:lnSpc>
              <a:spcBef>
                <a:spcPts val="0"/>
              </a:spcBef>
              <a:spcAft>
                <a:spcPts val="0"/>
              </a:spcAft>
              <a:buNone/>
            </a:pPr>
            <a:r>
              <a:t/>
            </a:r>
            <a:endParaRPr sz="1500">
              <a:solidFill>
                <a:srgbClr val="202124"/>
              </a:solidFill>
              <a:highlight>
                <a:schemeClr val="lt1"/>
              </a:highlight>
              <a:latin typeface="Merriweather"/>
              <a:ea typeface="Merriweather"/>
              <a:cs typeface="Merriweather"/>
              <a:sym typeface="Merriweather"/>
            </a:endParaRPr>
          </a:p>
          <a:p>
            <a:pPr indent="-323850" lvl="0" marL="457200" rtl="0" algn="l">
              <a:lnSpc>
                <a:spcPct val="115000"/>
              </a:lnSpc>
              <a:spcBef>
                <a:spcPts val="0"/>
              </a:spcBef>
              <a:spcAft>
                <a:spcPts val="0"/>
              </a:spcAft>
              <a:buClr>
                <a:srgbClr val="202124"/>
              </a:buClr>
              <a:buSzPts val="1500"/>
              <a:buFont typeface="Merriweather"/>
              <a:buAutoNum type="arabicPeriod" startAt="6"/>
            </a:pPr>
            <a:r>
              <a:rPr b="1" lang="de" sz="1500">
                <a:solidFill>
                  <a:srgbClr val="202124"/>
                </a:solidFill>
                <a:highlight>
                  <a:schemeClr val="lt1"/>
                </a:highlight>
                <a:latin typeface="Merriweather"/>
                <a:ea typeface="Merriweather"/>
                <a:cs typeface="Merriweather"/>
                <a:sym typeface="Merriweather"/>
              </a:rPr>
              <a:t>TUMOR CLASSIFICATION- </a:t>
            </a:r>
            <a:r>
              <a:rPr lang="de" sz="1500">
                <a:solidFill>
                  <a:srgbClr val="202124"/>
                </a:solidFill>
                <a:highlight>
                  <a:schemeClr val="lt1"/>
                </a:highlight>
                <a:latin typeface="Merriweather"/>
                <a:ea typeface="Merriweather"/>
                <a:cs typeface="Merriweather"/>
                <a:sym typeface="Merriweather"/>
              </a:rPr>
              <a:t> The tumors in our project are classified into 4 classes that are- Gliomas, Pituitary,Meningiomas and no tumor.</a:t>
            </a:r>
            <a:endParaRPr sz="1500">
              <a:solidFill>
                <a:srgbClr val="202124"/>
              </a:solidFill>
              <a:highlight>
                <a:schemeClr val="lt1"/>
              </a:highlight>
              <a:latin typeface="Merriweather"/>
              <a:ea typeface="Merriweather"/>
              <a:cs typeface="Merriweather"/>
              <a:sym typeface="Merriweather"/>
            </a:endParaRPr>
          </a:p>
          <a:p>
            <a:pPr indent="0" lvl="0" marL="457200" rtl="0" algn="l">
              <a:lnSpc>
                <a:spcPct val="115000"/>
              </a:lnSpc>
              <a:spcBef>
                <a:spcPts val="0"/>
              </a:spcBef>
              <a:spcAft>
                <a:spcPts val="0"/>
              </a:spcAft>
              <a:buNone/>
            </a:pPr>
            <a:r>
              <a:t/>
            </a:r>
            <a:endParaRPr sz="1500">
              <a:solidFill>
                <a:srgbClr val="202124"/>
              </a:solidFill>
              <a:highlight>
                <a:schemeClr val="lt1"/>
              </a:highlight>
              <a:latin typeface="Merriweather"/>
              <a:ea typeface="Merriweather"/>
              <a:cs typeface="Merriweather"/>
              <a:sym typeface="Merriweather"/>
            </a:endParaRPr>
          </a:p>
          <a:p>
            <a:pPr indent="-323850" lvl="0" marL="457200" rtl="0" algn="l">
              <a:lnSpc>
                <a:spcPct val="115000"/>
              </a:lnSpc>
              <a:spcBef>
                <a:spcPts val="0"/>
              </a:spcBef>
              <a:spcAft>
                <a:spcPts val="0"/>
              </a:spcAft>
              <a:buClr>
                <a:srgbClr val="202124"/>
              </a:buClr>
              <a:buSzPts val="1500"/>
              <a:buFont typeface="Merriweather"/>
              <a:buAutoNum type="arabicPeriod" startAt="6"/>
            </a:pPr>
            <a:r>
              <a:rPr b="1" lang="de" sz="1500">
                <a:solidFill>
                  <a:srgbClr val="202124"/>
                </a:solidFill>
                <a:highlight>
                  <a:schemeClr val="lt1"/>
                </a:highlight>
                <a:latin typeface="Merriweather"/>
                <a:ea typeface="Merriweather"/>
                <a:cs typeface="Merriweather"/>
                <a:sym typeface="Merriweather"/>
              </a:rPr>
              <a:t>VALIDATION ON TEST SAMPLES- </a:t>
            </a:r>
            <a:r>
              <a:rPr lang="de" sz="1500">
                <a:solidFill>
                  <a:srgbClr val="202124"/>
                </a:solidFill>
                <a:highlight>
                  <a:srgbClr val="FFFFFF"/>
                </a:highlight>
                <a:latin typeface="Merriweather"/>
                <a:ea typeface="Merriweather"/>
                <a:cs typeface="Merriweather"/>
                <a:sym typeface="Merriweather"/>
              </a:rPr>
              <a:t>In machine learning, model validation is referred to as the process where a trained model is evaluated with a testing data set. The testing data set is a separate portion of the same data set from which the training set is derived.</a:t>
            </a:r>
            <a:endParaRPr sz="1500">
              <a:solidFill>
                <a:srgbClr val="202124"/>
              </a:solidFill>
              <a:highlight>
                <a:schemeClr val="lt1"/>
              </a:highlight>
              <a:latin typeface="Merriweather"/>
              <a:ea typeface="Merriweather"/>
              <a:cs typeface="Merriweather"/>
              <a:sym typeface="Merriweather"/>
            </a:endParaRPr>
          </a:p>
          <a:p>
            <a:pPr indent="0" lvl="0" marL="457200" rtl="0" algn="l">
              <a:lnSpc>
                <a:spcPct val="115000"/>
              </a:lnSpc>
              <a:spcBef>
                <a:spcPts val="0"/>
              </a:spcBef>
              <a:spcAft>
                <a:spcPts val="0"/>
              </a:spcAft>
              <a:buNone/>
            </a:pPr>
            <a:r>
              <a:t/>
            </a:r>
            <a:endParaRPr sz="1500">
              <a:solidFill>
                <a:srgbClr val="202124"/>
              </a:solidFill>
              <a:highlight>
                <a:schemeClr val="lt1"/>
              </a:highlight>
              <a:latin typeface="Merriweather"/>
              <a:ea typeface="Merriweather"/>
              <a:cs typeface="Merriweather"/>
              <a:sym typeface="Merriweather"/>
            </a:endParaRPr>
          </a:p>
          <a:p>
            <a:pPr indent="-323850" lvl="0" marL="457200" rtl="0" algn="l">
              <a:lnSpc>
                <a:spcPct val="115000"/>
              </a:lnSpc>
              <a:spcBef>
                <a:spcPts val="0"/>
              </a:spcBef>
              <a:spcAft>
                <a:spcPts val="0"/>
              </a:spcAft>
              <a:buClr>
                <a:srgbClr val="202124"/>
              </a:buClr>
              <a:buSzPts val="1500"/>
              <a:buFont typeface="Merriweather"/>
              <a:buAutoNum type="arabicPeriod" startAt="6"/>
            </a:pPr>
            <a:r>
              <a:rPr b="1" lang="de" sz="1500">
                <a:solidFill>
                  <a:srgbClr val="202124"/>
                </a:solidFill>
                <a:highlight>
                  <a:schemeClr val="lt1"/>
                </a:highlight>
                <a:latin typeface="Merriweather"/>
                <a:ea typeface="Merriweather"/>
                <a:cs typeface="Merriweather"/>
                <a:sym typeface="Merriweather"/>
              </a:rPr>
              <a:t>RESULTS - </a:t>
            </a:r>
            <a:r>
              <a:rPr lang="de" sz="1500">
                <a:solidFill>
                  <a:srgbClr val="202124"/>
                </a:solidFill>
                <a:highlight>
                  <a:schemeClr val="lt1"/>
                </a:highlight>
                <a:latin typeface="Merriweather"/>
                <a:ea typeface="Merriweather"/>
                <a:cs typeface="Merriweather"/>
                <a:sym typeface="Merriweather"/>
              </a:rPr>
              <a:t>After the completion of the project this segment contains detailed analysis of the comparison model and all the conclusions drawn.</a:t>
            </a:r>
            <a:endParaRPr sz="1500">
              <a:solidFill>
                <a:srgbClr val="202124"/>
              </a:solidFill>
              <a:highlight>
                <a:schemeClr val="lt1"/>
              </a:highlight>
              <a:latin typeface="Merriweather"/>
              <a:ea typeface="Merriweather"/>
              <a:cs typeface="Merriweather"/>
              <a:sym typeface="Merriweather"/>
            </a:endParaRPr>
          </a:p>
          <a:p>
            <a:pPr indent="0" lvl="0" marL="0" rtl="0" algn="l">
              <a:spcBef>
                <a:spcPts val="0"/>
              </a:spcBef>
              <a:spcAft>
                <a:spcPts val="0"/>
              </a:spcAft>
              <a:buNone/>
            </a:pPr>
            <a:r>
              <a:t/>
            </a:r>
            <a:endParaRPr>
              <a:latin typeface="Inter"/>
              <a:ea typeface="Inter"/>
              <a:cs typeface="Inter"/>
              <a:sym typeface="Inte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46"/>
          <p:cNvSpPr txBox="1"/>
          <p:nvPr>
            <p:ph type="title"/>
          </p:nvPr>
        </p:nvSpPr>
        <p:spPr>
          <a:xfrm>
            <a:off x="672600" y="433225"/>
            <a:ext cx="7798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de"/>
              <a:t> PRE TRAINED MODEL -VGG16</a:t>
            </a:r>
            <a:endParaRPr/>
          </a:p>
          <a:p>
            <a:pPr indent="0" lvl="0" marL="0" rtl="0" algn="l">
              <a:spcBef>
                <a:spcPts val="0"/>
              </a:spcBef>
              <a:spcAft>
                <a:spcPts val="0"/>
              </a:spcAft>
              <a:buNone/>
            </a:pPr>
            <a:r>
              <a:t/>
            </a:r>
            <a:endParaRPr/>
          </a:p>
        </p:txBody>
      </p:sp>
      <p:pic>
        <p:nvPicPr>
          <p:cNvPr id="557" name="Google Shape;557;p46"/>
          <p:cNvPicPr preferRelativeResize="0"/>
          <p:nvPr/>
        </p:nvPicPr>
        <p:blipFill rotWithShape="1">
          <a:blip r:embed="rId3">
            <a:alphaModFix/>
          </a:blip>
          <a:srcRect b="14723" l="3987" r="48827" t="21840"/>
          <a:stretch/>
        </p:blipFill>
        <p:spPr>
          <a:xfrm>
            <a:off x="672602" y="1005925"/>
            <a:ext cx="3850348" cy="3361525"/>
          </a:xfrm>
          <a:prstGeom prst="rect">
            <a:avLst/>
          </a:prstGeom>
          <a:noFill/>
          <a:ln>
            <a:noFill/>
          </a:ln>
        </p:spPr>
      </p:pic>
      <p:pic>
        <p:nvPicPr>
          <p:cNvPr id="558" name="Google Shape;558;p46"/>
          <p:cNvPicPr preferRelativeResize="0"/>
          <p:nvPr/>
        </p:nvPicPr>
        <p:blipFill rotWithShape="1">
          <a:blip r:embed="rId4">
            <a:alphaModFix/>
          </a:blip>
          <a:srcRect b="12078" l="3666" r="50104" t="23297"/>
          <a:stretch/>
        </p:blipFill>
        <p:spPr>
          <a:xfrm>
            <a:off x="4861050" y="1005925"/>
            <a:ext cx="3703132" cy="3361525"/>
          </a:xfrm>
          <a:prstGeom prst="rect">
            <a:avLst/>
          </a:prstGeom>
          <a:noFill/>
          <a:ln>
            <a:noFill/>
          </a:ln>
        </p:spPr>
      </p:pic>
      <p:sp>
        <p:nvSpPr>
          <p:cNvPr id="559" name="Google Shape;559;p46"/>
          <p:cNvSpPr txBox="1"/>
          <p:nvPr/>
        </p:nvSpPr>
        <p:spPr>
          <a:xfrm>
            <a:off x="626250" y="4509600"/>
            <a:ext cx="7891500" cy="923400"/>
          </a:xfrm>
          <a:prstGeom prst="rect">
            <a:avLst/>
          </a:prstGeom>
          <a:noFill/>
          <a:ln>
            <a:noFill/>
          </a:ln>
        </p:spPr>
        <p:txBody>
          <a:bodyPr anchorCtr="0" anchor="t" bIns="91425" lIns="91425" spcFirstLastPara="1" rIns="91425" wrap="square" tIns="91425">
            <a:spAutoFit/>
          </a:bodyPr>
          <a:lstStyle/>
          <a:p>
            <a:pPr indent="0" lvl="0" marL="0" rtl="0" algn="ctr">
              <a:lnSpc>
                <a:spcPct val="200000"/>
              </a:lnSpc>
              <a:spcBef>
                <a:spcPts val="0"/>
              </a:spcBef>
              <a:spcAft>
                <a:spcPts val="0"/>
              </a:spcAft>
              <a:buNone/>
            </a:pPr>
            <a:r>
              <a:rPr b="1" lang="de" sz="1600">
                <a:latin typeface="Merriweather"/>
                <a:ea typeface="Merriweather"/>
                <a:cs typeface="Merriweather"/>
                <a:sym typeface="Merriweather"/>
              </a:rPr>
              <a:t>Figure 3-4</a:t>
            </a:r>
            <a:r>
              <a:rPr lang="de" sz="1600">
                <a:latin typeface="Merriweather"/>
                <a:ea typeface="Merriweather"/>
                <a:cs typeface="Merriweather"/>
                <a:sym typeface="Merriweather"/>
              </a:rPr>
              <a:t>: </a:t>
            </a:r>
            <a:r>
              <a:rPr b="1" lang="de" sz="1200">
                <a:latin typeface="Times New Roman"/>
                <a:ea typeface="Times New Roman"/>
                <a:cs typeface="Times New Roman"/>
                <a:sym typeface="Times New Roman"/>
              </a:rPr>
              <a:t> </a:t>
            </a:r>
            <a:r>
              <a:rPr lang="de">
                <a:solidFill>
                  <a:srgbClr val="202124"/>
                </a:solidFill>
                <a:highlight>
                  <a:srgbClr val="FFFFFF"/>
                </a:highlight>
                <a:latin typeface="Merriweather"/>
                <a:ea typeface="Merriweather"/>
                <a:cs typeface="Merriweather"/>
                <a:sym typeface="Merriweather"/>
              </a:rPr>
              <a:t>Accuracy and  Loss for Testing and Training in case of VGG-16</a:t>
            </a:r>
            <a:endParaRPr>
              <a:solidFill>
                <a:srgbClr val="202124"/>
              </a:solidFill>
              <a:highlight>
                <a:srgbClr val="FFFFFF"/>
              </a:highlight>
              <a:latin typeface="Merriweather"/>
              <a:ea typeface="Merriweather"/>
              <a:cs typeface="Merriweather"/>
              <a:sym typeface="Merriweather"/>
            </a:endParaRPr>
          </a:p>
          <a:p>
            <a:pPr indent="457200" lvl="0" marL="0" rtl="0" algn="ctr">
              <a:lnSpc>
                <a:spcPct val="200000"/>
              </a:lnSpc>
              <a:spcBef>
                <a:spcPts val="0"/>
              </a:spcBef>
              <a:spcAft>
                <a:spcPts val="0"/>
              </a:spcAft>
              <a:buNone/>
            </a:pPr>
            <a:r>
              <a:rPr lang="de" sz="1600">
                <a:latin typeface="Merriweather"/>
                <a:ea typeface="Merriweather"/>
                <a:cs typeface="Merriweather"/>
                <a:sym typeface="Merriweather"/>
              </a:rPr>
              <a:t> </a:t>
            </a:r>
            <a:endParaRPr>
              <a:latin typeface="Inter"/>
              <a:ea typeface="Inter"/>
              <a:cs typeface="Inter"/>
              <a:sym typeface="Inte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grpSp>
        <p:nvGrpSpPr>
          <p:cNvPr id="564" name="Google Shape;564;p47"/>
          <p:cNvGrpSpPr/>
          <p:nvPr/>
        </p:nvGrpSpPr>
        <p:grpSpPr>
          <a:xfrm>
            <a:off x="4769232" y="2255023"/>
            <a:ext cx="384802" cy="382150"/>
            <a:chOff x="6670750" y="2684975"/>
            <a:chExt cx="348300" cy="345900"/>
          </a:xfrm>
        </p:grpSpPr>
        <p:sp>
          <p:nvSpPr>
            <p:cNvPr id="565" name="Google Shape;565;p47"/>
            <p:cNvSpPr/>
            <p:nvPr/>
          </p:nvSpPr>
          <p:spPr>
            <a:xfrm>
              <a:off x="6757975" y="2963100"/>
              <a:ext cx="19375" cy="67475"/>
            </a:xfrm>
            <a:custGeom>
              <a:rect b="b" l="l" r="r" t="t"/>
              <a:pathLst>
                <a:path extrusionOk="0" h="2699" w="775">
                  <a:moveTo>
                    <a:pt x="527" y="0"/>
                  </a:moveTo>
                  <a:cubicBezTo>
                    <a:pt x="459" y="0"/>
                    <a:pt x="396" y="35"/>
                    <a:pt x="358" y="103"/>
                  </a:cubicBezTo>
                  <a:cubicBezTo>
                    <a:pt x="120" y="508"/>
                    <a:pt x="1" y="949"/>
                    <a:pt x="1" y="1413"/>
                  </a:cubicBezTo>
                  <a:lnTo>
                    <a:pt x="1" y="2497"/>
                  </a:lnTo>
                  <a:cubicBezTo>
                    <a:pt x="1" y="2616"/>
                    <a:pt x="84" y="2699"/>
                    <a:pt x="203" y="2699"/>
                  </a:cubicBezTo>
                  <a:cubicBezTo>
                    <a:pt x="322" y="2699"/>
                    <a:pt x="417" y="2616"/>
                    <a:pt x="417" y="2497"/>
                  </a:cubicBezTo>
                  <a:lnTo>
                    <a:pt x="417" y="1413"/>
                  </a:lnTo>
                  <a:cubicBezTo>
                    <a:pt x="417" y="1020"/>
                    <a:pt x="524" y="639"/>
                    <a:pt x="715" y="306"/>
                  </a:cubicBezTo>
                  <a:cubicBezTo>
                    <a:pt x="774" y="222"/>
                    <a:pt x="739" y="92"/>
                    <a:pt x="643" y="32"/>
                  </a:cubicBezTo>
                  <a:cubicBezTo>
                    <a:pt x="605" y="11"/>
                    <a:pt x="565" y="0"/>
                    <a:pt x="5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7"/>
            <p:cNvSpPr/>
            <p:nvPr/>
          </p:nvSpPr>
          <p:spPr>
            <a:xfrm>
              <a:off x="6747250" y="2740650"/>
              <a:ext cx="190525" cy="290225"/>
            </a:xfrm>
            <a:custGeom>
              <a:rect b="b" l="l" r="r" t="t"/>
              <a:pathLst>
                <a:path extrusionOk="0" h="11609" w="7621">
                  <a:moveTo>
                    <a:pt x="5692" y="3120"/>
                  </a:moveTo>
                  <a:lnTo>
                    <a:pt x="5692" y="5144"/>
                  </a:lnTo>
                  <a:cubicBezTo>
                    <a:pt x="5692" y="6132"/>
                    <a:pt x="4894" y="6930"/>
                    <a:pt x="3906" y="6930"/>
                  </a:cubicBezTo>
                  <a:cubicBezTo>
                    <a:pt x="2930" y="6930"/>
                    <a:pt x="2120" y="6132"/>
                    <a:pt x="2120" y="5144"/>
                  </a:cubicBezTo>
                  <a:lnTo>
                    <a:pt x="2120" y="3906"/>
                  </a:lnTo>
                  <a:lnTo>
                    <a:pt x="3763" y="3906"/>
                  </a:lnTo>
                  <a:cubicBezTo>
                    <a:pt x="4359" y="3906"/>
                    <a:pt x="4942" y="3703"/>
                    <a:pt x="5418" y="3346"/>
                  </a:cubicBezTo>
                  <a:lnTo>
                    <a:pt x="5692" y="3120"/>
                  </a:lnTo>
                  <a:close/>
                  <a:moveTo>
                    <a:pt x="4382" y="7287"/>
                  </a:moveTo>
                  <a:lnTo>
                    <a:pt x="4382" y="7763"/>
                  </a:lnTo>
                  <a:cubicBezTo>
                    <a:pt x="4382" y="8049"/>
                    <a:pt x="4168" y="8275"/>
                    <a:pt x="3894" y="8275"/>
                  </a:cubicBezTo>
                  <a:cubicBezTo>
                    <a:pt x="3632" y="8275"/>
                    <a:pt x="3406" y="8049"/>
                    <a:pt x="3406" y="7775"/>
                  </a:cubicBezTo>
                  <a:lnTo>
                    <a:pt x="3406" y="7287"/>
                  </a:lnTo>
                  <a:cubicBezTo>
                    <a:pt x="3573" y="7335"/>
                    <a:pt x="3728" y="7346"/>
                    <a:pt x="3906" y="7346"/>
                  </a:cubicBezTo>
                  <a:cubicBezTo>
                    <a:pt x="4073" y="7346"/>
                    <a:pt x="4240" y="7335"/>
                    <a:pt x="4382" y="7287"/>
                  </a:cubicBezTo>
                  <a:close/>
                  <a:moveTo>
                    <a:pt x="3882" y="0"/>
                  </a:moveTo>
                  <a:cubicBezTo>
                    <a:pt x="2763" y="0"/>
                    <a:pt x="1751" y="512"/>
                    <a:pt x="1108" y="1441"/>
                  </a:cubicBezTo>
                  <a:cubicBezTo>
                    <a:pt x="60" y="2953"/>
                    <a:pt x="1" y="4953"/>
                    <a:pt x="965" y="6513"/>
                  </a:cubicBezTo>
                  <a:lnTo>
                    <a:pt x="1203" y="6906"/>
                  </a:lnTo>
                  <a:cubicBezTo>
                    <a:pt x="1245" y="6964"/>
                    <a:pt x="1315" y="6999"/>
                    <a:pt x="1382" y="6999"/>
                  </a:cubicBezTo>
                  <a:cubicBezTo>
                    <a:pt x="1411" y="6999"/>
                    <a:pt x="1440" y="6992"/>
                    <a:pt x="1465" y="6977"/>
                  </a:cubicBezTo>
                  <a:lnTo>
                    <a:pt x="1501" y="6965"/>
                  </a:lnTo>
                  <a:cubicBezTo>
                    <a:pt x="1703" y="7275"/>
                    <a:pt x="1965" y="7561"/>
                    <a:pt x="2263" y="7799"/>
                  </a:cubicBezTo>
                  <a:lnTo>
                    <a:pt x="1763" y="8061"/>
                  </a:lnTo>
                  <a:cubicBezTo>
                    <a:pt x="1632" y="8132"/>
                    <a:pt x="1513" y="8216"/>
                    <a:pt x="1394" y="8299"/>
                  </a:cubicBezTo>
                  <a:cubicBezTo>
                    <a:pt x="1311" y="8370"/>
                    <a:pt x="1287" y="8489"/>
                    <a:pt x="1370" y="8585"/>
                  </a:cubicBezTo>
                  <a:cubicBezTo>
                    <a:pt x="1406" y="8632"/>
                    <a:pt x="1465" y="8656"/>
                    <a:pt x="1525" y="8656"/>
                  </a:cubicBezTo>
                  <a:cubicBezTo>
                    <a:pt x="1573" y="8656"/>
                    <a:pt x="1620" y="8644"/>
                    <a:pt x="1644" y="8609"/>
                  </a:cubicBezTo>
                  <a:cubicBezTo>
                    <a:pt x="1739" y="8537"/>
                    <a:pt x="1834" y="8466"/>
                    <a:pt x="1954" y="8406"/>
                  </a:cubicBezTo>
                  <a:lnTo>
                    <a:pt x="2966" y="7858"/>
                  </a:lnTo>
                  <a:cubicBezTo>
                    <a:pt x="3013" y="8311"/>
                    <a:pt x="3406" y="8668"/>
                    <a:pt x="3882" y="8668"/>
                  </a:cubicBezTo>
                  <a:cubicBezTo>
                    <a:pt x="4359" y="8668"/>
                    <a:pt x="4740" y="8311"/>
                    <a:pt x="4787" y="7858"/>
                  </a:cubicBezTo>
                  <a:lnTo>
                    <a:pt x="5799" y="8406"/>
                  </a:lnTo>
                  <a:cubicBezTo>
                    <a:pt x="6502" y="8775"/>
                    <a:pt x="6942" y="9525"/>
                    <a:pt x="6942" y="10311"/>
                  </a:cubicBezTo>
                  <a:lnTo>
                    <a:pt x="6942" y="11395"/>
                  </a:lnTo>
                  <a:cubicBezTo>
                    <a:pt x="6942" y="11514"/>
                    <a:pt x="7037" y="11609"/>
                    <a:pt x="7157" y="11609"/>
                  </a:cubicBezTo>
                  <a:cubicBezTo>
                    <a:pt x="7276" y="11609"/>
                    <a:pt x="7359" y="11514"/>
                    <a:pt x="7359" y="11395"/>
                  </a:cubicBezTo>
                  <a:lnTo>
                    <a:pt x="7359" y="10311"/>
                  </a:lnTo>
                  <a:cubicBezTo>
                    <a:pt x="7359" y="9359"/>
                    <a:pt x="6847" y="8489"/>
                    <a:pt x="6014" y="8049"/>
                  </a:cubicBezTo>
                  <a:lnTo>
                    <a:pt x="5513" y="7775"/>
                  </a:lnTo>
                  <a:cubicBezTo>
                    <a:pt x="5811" y="7537"/>
                    <a:pt x="6073" y="7263"/>
                    <a:pt x="6275" y="6942"/>
                  </a:cubicBezTo>
                  <a:lnTo>
                    <a:pt x="6311" y="6965"/>
                  </a:lnTo>
                  <a:cubicBezTo>
                    <a:pt x="6338" y="6985"/>
                    <a:pt x="6371" y="6994"/>
                    <a:pt x="6403" y="6994"/>
                  </a:cubicBezTo>
                  <a:cubicBezTo>
                    <a:pt x="6471" y="6994"/>
                    <a:pt x="6541" y="6954"/>
                    <a:pt x="6573" y="6882"/>
                  </a:cubicBezTo>
                  <a:lnTo>
                    <a:pt x="6811" y="6501"/>
                  </a:lnTo>
                  <a:cubicBezTo>
                    <a:pt x="7395" y="5549"/>
                    <a:pt x="7621" y="4429"/>
                    <a:pt x="7442" y="3334"/>
                  </a:cubicBezTo>
                  <a:cubicBezTo>
                    <a:pt x="7422" y="3243"/>
                    <a:pt x="7350" y="3160"/>
                    <a:pt x="7255" y="3160"/>
                  </a:cubicBezTo>
                  <a:cubicBezTo>
                    <a:pt x="7238" y="3160"/>
                    <a:pt x="7222" y="3162"/>
                    <a:pt x="7204" y="3167"/>
                  </a:cubicBezTo>
                  <a:cubicBezTo>
                    <a:pt x="7097" y="3179"/>
                    <a:pt x="7002" y="3286"/>
                    <a:pt x="7037" y="3405"/>
                  </a:cubicBezTo>
                  <a:cubicBezTo>
                    <a:pt x="7204" y="4406"/>
                    <a:pt x="6990" y="5430"/>
                    <a:pt x="6466" y="6287"/>
                  </a:cubicBezTo>
                  <a:lnTo>
                    <a:pt x="6335" y="6513"/>
                  </a:lnTo>
                  <a:lnTo>
                    <a:pt x="6311" y="6501"/>
                  </a:lnTo>
                  <a:cubicBezTo>
                    <a:pt x="6278" y="6483"/>
                    <a:pt x="6244" y="6475"/>
                    <a:pt x="6210" y="6475"/>
                  </a:cubicBezTo>
                  <a:cubicBezTo>
                    <a:pt x="6136" y="6475"/>
                    <a:pt x="6067" y="6515"/>
                    <a:pt x="6025" y="6573"/>
                  </a:cubicBezTo>
                  <a:cubicBezTo>
                    <a:pt x="5799" y="6965"/>
                    <a:pt x="5490" y="7299"/>
                    <a:pt x="5121" y="7573"/>
                  </a:cubicBezTo>
                  <a:lnTo>
                    <a:pt x="4799" y="7406"/>
                  </a:lnTo>
                  <a:lnTo>
                    <a:pt x="4799" y="7168"/>
                  </a:lnTo>
                  <a:cubicBezTo>
                    <a:pt x="5573" y="6823"/>
                    <a:pt x="6109" y="6049"/>
                    <a:pt x="6109" y="5156"/>
                  </a:cubicBezTo>
                  <a:lnTo>
                    <a:pt x="6109" y="3108"/>
                  </a:lnTo>
                  <a:cubicBezTo>
                    <a:pt x="6109" y="2953"/>
                    <a:pt x="6025" y="2822"/>
                    <a:pt x="5894" y="2751"/>
                  </a:cubicBezTo>
                  <a:cubicBezTo>
                    <a:pt x="5837" y="2727"/>
                    <a:pt x="5777" y="2714"/>
                    <a:pt x="5719" y="2714"/>
                  </a:cubicBezTo>
                  <a:cubicBezTo>
                    <a:pt x="5633" y="2714"/>
                    <a:pt x="5549" y="2741"/>
                    <a:pt x="5478" y="2798"/>
                  </a:cubicBezTo>
                  <a:lnTo>
                    <a:pt x="5156" y="3036"/>
                  </a:lnTo>
                  <a:cubicBezTo>
                    <a:pt x="4894" y="3239"/>
                    <a:pt x="4585" y="3394"/>
                    <a:pt x="4240" y="3465"/>
                  </a:cubicBezTo>
                  <a:lnTo>
                    <a:pt x="4763" y="2834"/>
                  </a:lnTo>
                  <a:cubicBezTo>
                    <a:pt x="4835" y="2751"/>
                    <a:pt x="4823" y="2620"/>
                    <a:pt x="4728" y="2560"/>
                  </a:cubicBezTo>
                  <a:cubicBezTo>
                    <a:pt x="4692" y="2524"/>
                    <a:pt x="4645" y="2508"/>
                    <a:pt x="4599" y="2508"/>
                  </a:cubicBezTo>
                  <a:cubicBezTo>
                    <a:pt x="4537" y="2508"/>
                    <a:pt x="4476" y="2536"/>
                    <a:pt x="4442" y="2584"/>
                  </a:cubicBezTo>
                  <a:lnTo>
                    <a:pt x="3668" y="3525"/>
                  </a:lnTo>
                  <a:lnTo>
                    <a:pt x="2930" y="3525"/>
                  </a:lnTo>
                  <a:lnTo>
                    <a:pt x="3478" y="2858"/>
                  </a:lnTo>
                  <a:cubicBezTo>
                    <a:pt x="3549" y="2763"/>
                    <a:pt x="3537" y="2632"/>
                    <a:pt x="3454" y="2572"/>
                  </a:cubicBezTo>
                  <a:cubicBezTo>
                    <a:pt x="3412" y="2540"/>
                    <a:pt x="3362" y="2525"/>
                    <a:pt x="3316" y="2525"/>
                  </a:cubicBezTo>
                  <a:cubicBezTo>
                    <a:pt x="3257" y="2525"/>
                    <a:pt x="3201" y="2549"/>
                    <a:pt x="3168" y="2596"/>
                  </a:cubicBezTo>
                  <a:lnTo>
                    <a:pt x="2406" y="3536"/>
                  </a:lnTo>
                  <a:lnTo>
                    <a:pt x="2025" y="3536"/>
                  </a:lnTo>
                  <a:cubicBezTo>
                    <a:pt x="1858" y="3536"/>
                    <a:pt x="1727" y="3667"/>
                    <a:pt x="1727" y="3834"/>
                  </a:cubicBezTo>
                  <a:lnTo>
                    <a:pt x="1727" y="5180"/>
                  </a:lnTo>
                  <a:cubicBezTo>
                    <a:pt x="1727" y="6049"/>
                    <a:pt x="2239" y="6823"/>
                    <a:pt x="3001" y="7168"/>
                  </a:cubicBezTo>
                  <a:lnTo>
                    <a:pt x="3001" y="7418"/>
                  </a:lnTo>
                  <a:lnTo>
                    <a:pt x="2692" y="7585"/>
                  </a:lnTo>
                  <a:cubicBezTo>
                    <a:pt x="2323" y="7335"/>
                    <a:pt x="2001" y="6989"/>
                    <a:pt x="1787" y="6584"/>
                  </a:cubicBezTo>
                  <a:cubicBezTo>
                    <a:pt x="1747" y="6521"/>
                    <a:pt x="1681" y="6484"/>
                    <a:pt x="1610" y="6484"/>
                  </a:cubicBezTo>
                  <a:cubicBezTo>
                    <a:pt x="1574" y="6484"/>
                    <a:pt x="1537" y="6493"/>
                    <a:pt x="1501" y="6513"/>
                  </a:cubicBezTo>
                  <a:lnTo>
                    <a:pt x="1465" y="6525"/>
                  </a:lnTo>
                  <a:lnTo>
                    <a:pt x="1334" y="6311"/>
                  </a:lnTo>
                  <a:cubicBezTo>
                    <a:pt x="453" y="4882"/>
                    <a:pt x="501" y="3060"/>
                    <a:pt x="1465" y="1679"/>
                  </a:cubicBezTo>
                  <a:cubicBezTo>
                    <a:pt x="2037" y="869"/>
                    <a:pt x="2918" y="417"/>
                    <a:pt x="3894" y="417"/>
                  </a:cubicBezTo>
                  <a:cubicBezTo>
                    <a:pt x="4871" y="417"/>
                    <a:pt x="5752" y="869"/>
                    <a:pt x="6323" y="1679"/>
                  </a:cubicBezTo>
                  <a:cubicBezTo>
                    <a:pt x="6514" y="1965"/>
                    <a:pt x="6680" y="2262"/>
                    <a:pt x="6799" y="2584"/>
                  </a:cubicBezTo>
                  <a:cubicBezTo>
                    <a:pt x="6836" y="2666"/>
                    <a:pt x="6907" y="2720"/>
                    <a:pt x="6986" y="2720"/>
                  </a:cubicBezTo>
                  <a:cubicBezTo>
                    <a:pt x="7010" y="2720"/>
                    <a:pt x="7036" y="2714"/>
                    <a:pt x="7061" y="2703"/>
                  </a:cubicBezTo>
                  <a:cubicBezTo>
                    <a:pt x="7168" y="2655"/>
                    <a:pt x="7228" y="2536"/>
                    <a:pt x="7180" y="2441"/>
                  </a:cubicBezTo>
                  <a:cubicBezTo>
                    <a:pt x="7049" y="2084"/>
                    <a:pt x="6871" y="1751"/>
                    <a:pt x="6645" y="1441"/>
                  </a:cubicBezTo>
                  <a:cubicBezTo>
                    <a:pt x="6014" y="536"/>
                    <a:pt x="5002" y="0"/>
                    <a:pt x="38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7"/>
            <p:cNvSpPr/>
            <p:nvPr/>
          </p:nvSpPr>
          <p:spPr>
            <a:xfrm>
              <a:off x="6920500" y="2685275"/>
              <a:ext cx="98550" cy="92600"/>
            </a:xfrm>
            <a:custGeom>
              <a:rect b="b" l="l" r="r" t="t"/>
              <a:pathLst>
                <a:path extrusionOk="0" h="3704" w="3942">
                  <a:moveTo>
                    <a:pt x="2263" y="394"/>
                  </a:moveTo>
                  <a:cubicBezTo>
                    <a:pt x="2965" y="394"/>
                    <a:pt x="3548" y="965"/>
                    <a:pt x="3548" y="1680"/>
                  </a:cubicBezTo>
                  <a:cubicBezTo>
                    <a:pt x="3548" y="2394"/>
                    <a:pt x="2977" y="2953"/>
                    <a:pt x="2263" y="2953"/>
                  </a:cubicBezTo>
                  <a:cubicBezTo>
                    <a:pt x="1548" y="2953"/>
                    <a:pt x="989" y="2394"/>
                    <a:pt x="989" y="1680"/>
                  </a:cubicBezTo>
                  <a:cubicBezTo>
                    <a:pt x="989" y="965"/>
                    <a:pt x="1560" y="394"/>
                    <a:pt x="2263" y="394"/>
                  </a:cubicBezTo>
                  <a:close/>
                  <a:moveTo>
                    <a:pt x="2263" y="1"/>
                  </a:moveTo>
                  <a:cubicBezTo>
                    <a:pt x="1346" y="1"/>
                    <a:pt x="584" y="763"/>
                    <a:pt x="584" y="1691"/>
                  </a:cubicBezTo>
                  <a:cubicBezTo>
                    <a:pt x="584" y="2049"/>
                    <a:pt x="691" y="2370"/>
                    <a:pt x="881" y="2644"/>
                  </a:cubicBezTo>
                  <a:lnTo>
                    <a:pt x="96" y="3334"/>
                  </a:lnTo>
                  <a:cubicBezTo>
                    <a:pt x="0" y="3418"/>
                    <a:pt x="0" y="3549"/>
                    <a:pt x="72" y="3620"/>
                  </a:cubicBezTo>
                  <a:cubicBezTo>
                    <a:pt x="119" y="3668"/>
                    <a:pt x="167" y="3704"/>
                    <a:pt x="227" y="3704"/>
                  </a:cubicBezTo>
                  <a:cubicBezTo>
                    <a:pt x="274" y="3704"/>
                    <a:pt x="334" y="3680"/>
                    <a:pt x="358" y="3656"/>
                  </a:cubicBezTo>
                  <a:lnTo>
                    <a:pt x="1143" y="2953"/>
                  </a:lnTo>
                  <a:cubicBezTo>
                    <a:pt x="1441" y="3215"/>
                    <a:pt x="1834" y="3370"/>
                    <a:pt x="2263" y="3370"/>
                  </a:cubicBezTo>
                  <a:cubicBezTo>
                    <a:pt x="3191" y="3370"/>
                    <a:pt x="3941" y="2608"/>
                    <a:pt x="3941" y="1691"/>
                  </a:cubicBezTo>
                  <a:cubicBezTo>
                    <a:pt x="3941" y="763"/>
                    <a:pt x="3191" y="1"/>
                    <a:pt x="2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7"/>
            <p:cNvSpPr/>
            <p:nvPr/>
          </p:nvSpPr>
          <p:spPr>
            <a:xfrm>
              <a:off x="6920500" y="2906925"/>
              <a:ext cx="98550" cy="92100"/>
            </a:xfrm>
            <a:custGeom>
              <a:rect b="b" l="l" r="r" t="t"/>
              <a:pathLst>
                <a:path extrusionOk="0" h="3684" w="3942">
                  <a:moveTo>
                    <a:pt x="2263" y="719"/>
                  </a:moveTo>
                  <a:cubicBezTo>
                    <a:pt x="2965" y="719"/>
                    <a:pt x="3548" y="1291"/>
                    <a:pt x="3548" y="2005"/>
                  </a:cubicBezTo>
                  <a:cubicBezTo>
                    <a:pt x="3548" y="2720"/>
                    <a:pt x="2965" y="3279"/>
                    <a:pt x="2263" y="3279"/>
                  </a:cubicBezTo>
                  <a:cubicBezTo>
                    <a:pt x="1560" y="3279"/>
                    <a:pt x="989" y="2720"/>
                    <a:pt x="989" y="2005"/>
                  </a:cubicBezTo>
                  <a:cubicBezTo>
                    <a:pt x="989" y="1291"/>
                    <a:pt x="1548" y="719"/>
                    <a:pt x="2263" y="719"/>
                  </a:cubicBezTo>
                  <a:close/>
                  <a:moveTo>
                    <a:pt x="220" y="0"/>
                  </a:moveTo>
                  <a:cubicBezTo>
                    <a:pt x="168" y="0"/>
                    <a:pt x="115" y="21"/>
                    <a:pt x="72" y="64"/>
                  </a:cubicBezTo>
                  <a:cubicBezTo>
                    <a:pt x="0" y="160"/>
                    <a:pt x="0" y="279"/>
                    <a:pt x="96" y="350"/>
                  </a:cubicBezTo>
                  <a:lnTo>
                    <a:pt x="881" y="1053"/>
                  </a:lnTo>
                  <a:cubicBezTo>
                    <a:pt x="691" y="1315"/>
                    <a:pt x="584" y="1648"/>
                    <a:pt x="584" y="2005"/>
                  </a:cubicBezTo>
                  <a:cubicBezTo>
                    <a:pt x="584" y="2934"/>
                    <a:pt x="1334" y="3684"/>
                    <a:pt x="2263" y="3684"/>
                  </a:cubicBezTo>
                  <a:cubicBezTo>
                    <a:pt x="3191" y="3684"/>
                    <a:pt x="3941" y="2922"/>
                    <a:pt x="3941" y="2005"/>
                  </a:cubicBezTo>
                  <a:cubicBezTo>
                    <a:pt x="3941" y="1088"/>
                    <a:pt x="3191" y="338"/>
                    <a:pt x="2263" y="338"/>
                  </a:cubicBezTo>
                  <a:cubicBezTo>
                    <a:pt x="1834" y="338"/>
                    <a:pt x="1441" y="505"/>
                    <a:pt x="1143" y="755"/>
                  </a:cubicBezTo>
                  <a:lnTo>
                    <a:pt x="358" y="53"/>
                  </a:lnTo>
                  <a:cubicBezTo>
                    <a:pt x="317" y="18"/>
                    <a:pt x="269" y="0"/>
                    <a:pt x="2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7"/>
            <p:cNvSpPr/>
            <p:nvPr/>
          </p:nvSpPr>
          <p:spPr>
            <a:xfrm>
              <a:off x="6946100" y="2816550"/>
              <a:ext cx="62525" cy="52100"/>
            </a:xfrm>
            <a:custGeom>
              <a:rect b="b" l="l" r="r" t="t"/>
              <a:pathLst>
                <a:path extrusionOk="0" h="2084" w="2501">
                  <a:moveTo>
                    <a:pt x="1477" y="393"/>
                  </a:moveTo>
                  <a:cubicBezTo>
                    <a:pt x="1822" y="393"/>
                    <a:pt x="2108" y="679"/>
                    <a:pt x="2108" y="1024"/>
                  </a:cubicBezTo>
                  <a:cubicBezTo>
                    <a:pt x="2108" y="1370"/>
                    <a:pt x="1822" y="1643"/>
                    <a:pt x="1477" y="1643"/>
                  </a:cubicBezTo>
                  <a:cubicBezTo>
                    <a:pt x="1131" y="1643"/>
                    <a:pt x="858" y="1370"/>
                    <a:pt x="858" y="1024"/>
                  </a:cubicBezTo>
                  <a:cubicBezTo>
                    <a:pt x="858" y="679"/>
                    <a:pt x="1131" y="393"/>
                    <a:pt x="1477" y="393"/>
                  </a:cubicBezTo>
                  <a:close/>
                  <a:moveTo>
                    <a:pt x="1477" y="0"/>
                  </a:moveTo>
                  <a:cubicBezTo>
                    <a:pt x="988" y="0"/>
                    <a:pt x="560" y="346"/>
                    <a:pt x="465" y="834"/>
                  </a:cubicBezTo>
                  <a:lnTo>
                    <a:pt x="215" y="834"/>
                  </a:lnTo>
                  <a:cubicBezTo>
                    <a:pt x="96" y="834"/>
                    <a:pt x="0" y="917"/>
                    <a:pt x="0" y="1036"/>
                  </a:cubicBezTo>
                  <a:cubicBezTo>
                    <a:pt x="0" y="1155"/>
                    <a:pt x="96" y="1239"/>
                    <a:pt x="215" y="1239"/>
                  </a:cubicBezTo>
                  <a:lnTo>
                    <a:pt x="465" y="1239"/>
                  </a:lnTo>
                  <a:cubicBezTo>
                    <a:pt x="560" y="1727"/>
                    <a:pt x="977" y="2084"/>
                    <a:pt x="1477" y="2084"/>
                  </a:cubicBezTo>
                  <a:cubicBezTo>
                    <a:pt x="2048" y="2084"/>
                    <a:pt x="2501" y="1620"/>
                    <a:pt x="2501" y="1048"/>
                  </a:cubicBezTo>
                  <a:cubicBezTo>
                    <a:pt x="2501" y="453"/>
                    <a:pt x="2048" y="0"/>
                    <a:pt x="14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7"/>
            <p:cNvSpPr/>
            <p:nvPr/>
          </p:nvSpPr>
          <p:spPr>
            <a:xfrm>
              <a:off x="6670750" y="2684975"/>
              <a:ext cx="98850" cy="92300"/>
            </a:xfrm>
            <a:custGeom>
              <a:rect b="b" l="l" r="r" t="t"/>
              <a:pathLst>
                <a:path extrusionOk="0" h="3692" w="3954">
                  <a:moveTo>
                    <a:pt x="1692" y="1"/>
                  </a:moveTo>
                  <a:cubicBezTo>
                    <a:pt x="763" y="1"/>
                    <a:pt x="1" y="763"/>
                    <a:pt x="1" y="1692"/>
                  </a:cubicBezTo>
                  <a:cubicBezTo>
                    <a:pt x="1" y="2608"/>
                    <a:pt x="763" y="3370"/>
                    <a:pt x="1692" y="3370"/>
                  </a:cubicBezTo>
                  <a:cubicBezTo>
                    <a:pt x="2120" y="3370"/>
                    <a:pt x="2501" y="3204"/>
                    <a:pt x="2799" y="2954"/>
                  </a:cubicBezTo>
                  <a:lnTo>
                    <a:pt x="3597" y="3656"/>
                  </a:lnTo>
                  <a:cubicBezTo>
                    <a:pt x="3632" y="3680"/>
                    <a:pt x="3680" y="3692"/>
                    <a:pt x="3728" y="3692"/>
                  </a:cubicBezTo>
                  <a:cubicBezTo>
                    <a:pt x="3787" y="3692"/>
                    <a:pt x="3847" y="3668"/>
                    <a:pt x="3871" y="3620"/>
                  </a:cubicBezTo>
                  <a:cubicBezTo>
                    <a:pt x="3954" y="3537"/>
                    <a:pt x="3954" y="3418"/>
                    <a:pt x="3859" y="3335"/>
                  </a:cubicBezTo>
                  <a:lnTo>
                    <a:pt x="3073" y="2644"/>
                  </a:lnTo>
                  <a:cubicBezTo>
                    <a:pt x="3263" y="2370"/>
                    <a:pt x="3370" y="2049"/>
                    <a:pt x="3370" y="1692"/>
                  </a:cubicBezTo>
                  <a:cubicBezTo>
                    <a:pt x="3370" y="1465"/>
                    <a:pt x="3323" y="1239"/>
                    <a:pt x="3239" y="1049"/>
                  </a:cubicBezTo>
                  <a:cubicBezTo>
                    <a:pt x="3204" y="970"/>
                    <a:pt x="3130" y="923"/>
                    <a:pt x="3051" y="923"/>
                  </a:cubicBezTo>
                  <a:cubicBezTo>
                    <a:pt x="3023" y="923"/>
                    <a:pt x="2994" y="929"/>
                    <a:pt x="2966" y="941"/>
                  </a:cubicBezTo>
                  <a:cubicBezTo>
                    <a:pt x="2858" y="989"/>
                    <a:pt x="2823" y="1108"/>
                    <a:pt x="2858" y="1215"/>
                  </a:cubicBezTo>
                  <a:cubicBezTo>
                    <a:pt x="2918" y="1358"/>
                    <a:pt x="2966" y="1537"/>
                    <a:pt x="2966" y="1703"/>
                  </a:cubicBezTo>
                  <a:cubicBezTo>
                    <a:pt x="2966" y="2406"/>
                    <a:pt x="2406" y="2977"/>
                    <a:pt x="1692" y="2977"/>
                  </a:cubicBezTo>
                  <a:cubicBezTo>
                    <a:pt x="989" y="2977"/>
                    <a:pt x="406" y="2418"/>
                    <a:pt x="406" y="1703"/>
                  </a:cubicBezTo>
                  <a:cubicBezTo>
                    <a:pt x="406" y="1001"/>
                    <a:pt x="977" y="418"/>
                    <a:pt x="1692" y="418"/>
                  </a:cubicBezTo>
                  <a:cubicBezTo>
                    <a:pt x="1930" y="418"/>
                    <a:pt x="2168" y="501"/>
                    <a:pt x="2370" y="620"/>
                  </a:cubicBezTo>
                  <a:cubicBezTo>
                    <a:pt x="2403" y="640"/>
                    <a:pt x="2440" y="650"/>
                    <a:pt x="2476" y="650"/>
                  </a:cubicBezTo>
                  <a:cubicBezTo>
                    <a:pt x="2547" y="650"/>
                    <a:pt x="2617" y="615"/>
                    <a:pt x="2656" y="560"/>
                  </a:cubicBezTo>
                  <a:cubicBezTo>
                    <a:pt x="2716" y="465"/>
                    <a:pt x="2680" y="334"/>
                    <a:pt x="2597" y="275"/>
                  </a:cubicBezTo>
                  <a:cubicBezTo>
                    <a:pt x="2323" y="96"/>
                    <a:pt x="2013" y="1"/>
                    <a:pt x="1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7"/>
            <p:cNvSpPr/>
            <p:nvPr/>
          </p:nvSpPr>
          <p:spPr>
            <a:xfrm>
              <a:off x="6670750" y="2906950"/>
              <a:ext cx="98850" cy="92675"/>
            </a:xfrm>
            <a:custGeom>
              <a:rect b="b" l="l" r="r" t="t"/>
              <a:pathLst>
                <a:path extrusionOk="0" h="3707" w="3954">
                  <a:moveTo>
                    <a:pt x="1692" y="718"/>
                  </a:moveTo>
                  <a:cubicBezTo>
                    <a:pt x="2406" y="718"/>
                    <a:pt x="2966" y="1290"/>
                    <a:pt x="2966" y="2004"/>
                  </a:cubicBezTo>
                  <a:cubicBezTo>
                    <a:pt x="2966" y="2719"/>
                    <a:pt x="2382" y="3278"/>
                    <a:pt x="1692" y="3278"/>
                  </a:cubicBezTo>
                  <a:cubicBezTo>
                    <a:pt x="989" y="3278"/>
                    <a:pt x="406" y="2719"/>
                    <a:pt x="406" y="2004"/>
                  </a:cubicBezTo>
                  <a:cubicBezTo>
                    <a:pt x="406" y="1290"/>
                    <a:pt x="977" y="718"/>
                    <a:pt x="1692" y="718"/>
                  </a:cubicBezTo>
                  <a:close/>
                  <a:moveTo>
                    <a:pt x="3721" y="1"/>
                  </a:moveTo>
                  <a:cubicBezTo>
                    <a:pt x="3672" y="1"/>
                    <a:pt x="3623" y="18"/>
                    <a:pt x="3585" y="52"/>
                  </a:cubicBezTo>
                  <a:lnTo>
                    <a:pt x="2799" y="754"/>
                  </a:lnTo>
                  <a:cubicBezTo>
                    <a:pt x="2501" y="492"/>
                    <a:pt x="2120" y="337"/>
                    <a:pt x="1680" y="337"/>
                  </a:cubicBezTo>
                  <a:cubicBezTo>
                    <a:pt x="763" y="337"/>
                    <a:pt x="1" y="1099"/>
                    <a:pt x="1" y="2016"/>
                  </a:cubicBezTo>
                  <a:cubicBezTo>
                    <a:pt x="1" y="2945"/>
                    <a:pt x="763" y="3707"/>
                    <a:pt x="1680" y="3707"/>
                  </a:cubicBezTo>
                  <a:cubicBezTo>
                    <a:pt x="2608" y="3707"/>
                    <a:pt x="3370" y="2945"/>
                    <a:pt x="3370" y="2016"/>
                  </a:cubicBezTo>
                  <a:cubicBezTo>
                    <a:pt x="3370" y="1659"/>
                    <a:pt x="3263" y="1337"/>
                    <a:pt x="3073" y="1064"/>
                  </a:cubicBezTo>
                  <a:lnTo>
                    <a:pt x="3859" y="349"/>
                  </a:lnTo>
                  <a:cubicBezTo>
                    <a:pt x="3954" y="278"/>
                    <a:pt x="3954" y="147"/>
                    <a:pt x="3871" y="75"/>
                  </a:cubicBezTo>
                  <a:cubicBezTo>
                    <a:pt x="3832" y="24"/>
                    <a:pt x="3777" y="1"/>
                    <a:pt x="3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7"/>
            <p:cNvSpPr/>
            <p:nvPr/>
          </p:nvSpPr>
          <p:spPr>
            <a:xfrm>
              <a:off x="6681175" y="2816550"/>
              <a:ext cx="62525" cy="51225"/>
            </a:xfrm>
            <a:custGeom>
              <a:rect b="b" l="l" r="r" t="t"/>
              <a:pathLst>
                <a:path extrusionOk="0" h="2049" w="2501">
                  <a:moveTo>
                    <a:pt x="1037" y="393"/>
                  </a:moveTo>
                  <a:cubicBezTo>
                    <a:pt x="1370" y="393"/>
                    <a:pt x="1656" y="679"/>
                    <a:pt x="1656" y="1024"/>
                  </a:cubicBezTo>
                  <a:cubicBezTo>
                    <a:pt x="1656" y="1370"/>
                    <a:pt x="1370" y="1643"/>
                    <a:pt x="1037" y="1643"/>
                  </a:cubicBezTo>
                  <a:cubicBezTo>
                    <a:pt x="691" y="1643"/>
                    <a:pt x="406" y="1370"/>
                    <a:pt x="406" y="1024"/>
                  </a:cubicBezTo>
                  <a:cubicBezTo>
                    <a:pt x="406" y="679"/>
                    <a:pt x="691" y="393"/>
                    <a:pt x="1037" y="393"/>
                  </a:cubicBezTo>
                  <a:close/>
                  <a:moveTo>
                    <a:pt x="1037" y="0"/>
                  </a:moveTo>
                  <a:cubicBezTo>
                    <a:pt x="465" y="0"/>
                    <a:pt x="1" y="453"/>
                    <a:pt x="1" y="1024"/>
                  </a:cubicBezTo>
                  <a:cubicBezTo>
                    <a:pt x="1" y="1584"/>
                    <a:pt x="465" y="2048"/>
                    <a:pt x="1037" y="2048"/>
                  </a:cubicBezTo>
                  <a:cubicBezTo>
                    <a:pt x="1525" y="2048"/>
                    <a:pt x="1953" y="1691"/>
                    <a:pt x="2049" y="1215"/>
                  </a:cubicBezTo>
                  <a:lnTo>
                    <a:pt x="2299" y="1215"/>
                  </a:lnTo>
                  <a:cubicBezTo>
                    <a:pt x="2418" y="1215"/>
                    <a:pt x="2501" y="1120"/>
                    <a:pt x="2501" y="1001"/>
                  </a:cubicBezTo>
                  <a:cubicBezTo>
                    <a:pt x="2501" y="893"/>
                    <a:pt x="2418" y="798"/>
                    <a:pt x="2299" y="798"/>
                  </a:cubicBezTo>
                  <a:lnTo>
                    <a:pt x="2049" y="798"/>
                  </a:lnTo>
                  <a:lnTo>
                    <a:pt x="2049" y="834"/>
                  </a:lnTo>
                  <a:cubicBezTo>
                    <a:pt x="1953" y="346"/>
                    <a:pt x="1537" y="0"/>
                    <a:pt x="10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 name="Google Shape;573;p47"/>
          <p:cNvGrpSpPr/>
          <p:nvPr/>
        </p:nvGrpSpPr>
        <p:grpSpPr>
          <a:xfrm>
            <a:off x="4025530" y="3031908"/>
            <a:ext cx="303212" cy="385354"/>
            <a:chOff x="4006150" y="3811975"/>
            <a:chExt cx="274450" cy="348800"/>
          </a:xfrm>
        </p:grpSpPr>
        <p:sp>
          <p:nvSpPr>
            <p:cNvPr id="574" name="Google Shape;574;p47"/>
            <p:cNvSpPr/>
            <p:nvPr/>
          </p:nvSpPr>
          <p:spPr>
            <a:xfrm>
              <a:off x="4120750" y="3920200"/>
              <a:ext cx="142900" cy="240575"/>
            </a:xfrm>
            <a:custGeom>
              <a:rect b="b" l="l" r="r" t="t"/>
              <a:pathLst>
                <a:path extrusionOk="0" h="9623" w="5716">
                  <a:moveTo>
                    <a:pt x="2891" y="408"/>
                  </a:moveTo>
                  <a:cubicBezTo>
                    <a:pt x="3034" y="408"/>
                    <a:pt x="3179" y="427"/>
                    <a:pt x="3322" y="467"/>
                  </a:cubicBezTo>
                  <a:lnTo>
                    <a:pt x="3358" y="479"/>
                  </a:lnTo>
                  <a:cubicBezTo>
                    <a:pt x="3715" y="586"/>
                    <a:pt x="4001" y="812"/>
                    <a:pt x="4179" y="1134"/>
                  </a:cubicBezTo>
                  <a:cubicBezTo>
                    <a:pt x="4298" y="1360"/>
                    <a:pt x="4346" y="1586"/>
                    <a:pt x="4346" y="1824"/>
                  </a:cubicBezTo>
                  <a:lnTo>
                    <a:pt x="4227" y="1717"/>
                  </a:lnTo>
                  <a:cubicBezTo>
                    <a:pt x="4167" y="1664"/>
                    <a:pt x="4090" y="1637"/>
                    <a:pt x="4011" y="1637"/>
                  </a:cubicBezTo>
                  <a:cubicBezTo>
                    <a:pt x="3932" y="1637"/>
                    <a:pt x="3852" y="1664"/>
                    <a:pt x="3786" y="1717"/>
                  </a:cubicBezTo>
                  <a:lnTo>
                    <a:pt x="3632" y="1848"/>
                  </a:lnTo>
                  <a:lnTo>
                    <a:pt x="2643" y="1848"/>
                  </a:lnTo>
                  <a:cubicBezTo>
                    <a:pt x="2012" y="1848"/>
                    <a:pt x="1465" y="2372"/>
                    <a:pt x="1465" y="3027"/>
                  </a:cubicBezTo>
                  <a:lnTo>
                    <a:pt x="1465" y="3074"/>
                  </a:lnTo>
                  <a:cubicBezTo>
                    <a:pt x="1429" y="3074"/>
                    <a:pt x="1381" y="3074"/>
                    <a:pt x="1334" y="3086"/>
                  </a:cubicBezTo>
                  <a:cubicBezTo>
                    <a:pt x="1084" y="2443"/>
                    <a:pt x="1155" y="1729"/>
                    <a:pt x="1536" y="1158"/>
                  </a:cubicBezTo>
                  <a:cubicBezTo>
                    <a:pt x="1829" y="686"/>
                    <a:pt x="2345" y="408"/>
                    <a:pt x="2891" y="408"/>
                  </a:cubicBezTo>
                  <a:close/>
                  <a:moveTo>
                    <a:pt x="4667" y="1348"/>
                  </a:moveTo>
                  <a:cubicBezTo>
                    <a:pt x="5048" y="1479"/>
                    <a:pt x="5263" y="1872"/>
                    <a:pt x="5203" y="2289"/>
                  </a:cubicBezTo>
                  <a:lnTo>
                    <a:pt x="5084" y="3086"/>
                  </a:lnTo>
                  <a:cubicBezTo>
                    <a:pt x="5048" y="3074"/>
                    <a:pt x="5001" y="3074"/>
                    <a:pt x="4941" y="3074"/>
                  </a:cubicBezTo>
                  <a:cubicBezTo>
                    <a:pt x="4941" y="2753"/>
                    <a:pt x="4846" y="2455"/>
                    <a:pt x="4667" y="2205"/>
                  </a:cubicBezTo>
                  <a:cubicBezTo>
                    <a:pt x="4751" y="1931"/>
                    <a:pt x="4751" y="1634"/>
                    <a:pt x="4667" y="1348"/>
                  </a:cubicBezTo>
                  <a:close/>
                  <a:moveTo>
                    <a:pt x="1453" y="3479"/>
                  </a:moveTo>
                  <a:lnTo>
                    <a:pt x="1453" y="4027"/>
                  </a:lnTo>
                  <a:cubicBezTo>
                    <a:pt x="1310" y="4015"/>
                    <a:pt x="1191" y="3896"/>
                    <a:pt x="1191" y="3741"/>
                  </a:cubicBezTo>
                  <a:cubicBezTo>
                    <a:pt x="1191" y="3598"/>
                    <a:pt x="1310" y="3479"/>
                    <a:pt x="1453" y="3479"/>
                  </a:cubicBezTo>
                  <a:close/>
                  <a:moveTo>
                    <a:pt x="4953" y="3479"/>
                  </a:moveTo>
                  <a:cubicBezTo>
                    <a:pt x="5108" y="3479"/>
                    <a:pt x="5215" y="3598"/>
                    <a:pt x="5215" y="3741"/>
                  </a:cubicBezTo>
                  <a:cubicBezTo>
                    <a:pt x="5203" y="3896"/>
                    <a:pt x="5084" y="4015"/>
                    <a:pt x="4953" y="4027"/>
                  </a:cubicBezTo>
                  <a:lnTo>
                    <a:pt x="4953" y="3479"/>
                  </a:lnTo>
                  <a:close/>
                  <a:moveTo>
                    <a:pt x="3989" y="2062"/>
                  </a:moveTo>
                  <a:lnTo>
                    <a:pt x="4144" y="2205"/>
                  </a:lnTo>
                  <a:cubicBezTo>
                    <a:pt x="4405" y="2420"/>
                    <a:pt x="4536" y="2729"/>
                    <a:pt x="4536" y="3063"/>
                  </a:cubicBezTo>
                  <a:lnTo>
                    <a:pt x="4536" y="4134"/>
                  </a:lnTo>
                  <a:cubicBezTo>
                    <a:pt x="4536" y="4872"/>
                    <a:pt x="3941" y="5468"/>
                    <a:pt x="3191" y="5468"/>
                  </a:cubicBezTo>
                  <a:cubicBezTo>
                    <a:pt x="2453" y="5468"/>
                    <a:pt x="1858" y="4872"/>
                    <a:pt x="1858" y="4134"/>
                  </a:cubicBezTo>
                  <a:lnTo>
                    <a:pt x="1858" y="3015"/>
                  </a:lnTo>
                  <a:cubicBezTo>
                    <a:pt x="1858" y="2598"/>
                    <a:pt x="2203" y="2253"/>
                    <a:pt x="2620" y="2253"/>
                  </a:cubicBezTo>
                  <a:lnTo>
                    <a:pt x="3667" y="2253"/>
                  </a:lnTo>
                  <a:cubicBezTo>
                    <a:pt x="3715" y="2253"/>
                    <a:pt x="3763" y="2241"/>
                    <a:pt x="3810" y="2205"/>
                  </a:cubicBezTo>
                  <a:lnTo>
                    <a:pt x="3989" y="2062"/>
                  </a:lnTo>
                  <a:close/>
                  <a:moveTo>
                    <a:pt x="3822" y="5765"/>
                  </a:moveTo>
                  <a:lnTo>
                    <a:pt x="3822" y="6003"/>
                  </a:lnTo>
                  <a:lnTo>
                    <a:pt x="3203" y="6301"/>
                  </a:lnTo>
                  <a:lnTo>
                    <a:pt x="2572" y="6003"/>
                  </a:lnTo>
                  <a:lnTo>
                    <a:pt x="2572" y="5765"/>
                  </a:lnTo>
                  <a:cubicBezTo>
                    <a:pt x="2762" y="5837"/>
                    <a:pt x="2977" y="5884"/>
                    <a:pt x="3203" y="5884"/>
                  </a:cubicBezTo>
                  <a:cubicBezTo>
                    <a:pt x="3417" y="5884"/>
                    <a:pt x="3632" y="5837"/>
                    <a:pt x="3822" y="5765"/>
                  </a:cubicBezTo>
                  <a:close/>
                  <a:moveTo>
                    <a:pt x="2310" y="6313"/>
                  </a:moveTo>
                  <a:lnTo>
                    <a:pt x="2989" y="6658"/>
                  </a:lnTo>
                  <a:lnTo>
                    <a:pt x="2989" y="6944"/>
                  </a:lnTo>
                  <a:lnTo>
                    <a:pt x="2429" y="7123"/>
                  </a:lnTo>
                  <a:lnTo>
                    <a:pt x="2012" y="6575"/>
                  </a:lnTo>
                  <a:lnTo>
                    <a:pt x="2310" y="6313"/>
                  </a:lnTo>
                  <a:close/>
                  <a:moveTo>
                    <a:pt x="4096" y="6313"/>
                  </a:moveTo>
                  <a:lnTo>
                    <a:pt x="4394" y="6575"/>
                  </a:lnTo>
                  <a:lnTo>
                    <a:pt x="3977" y="7123"/>
                  </a:lnTo>
                  <a:lnTo>
                    <a:pt x="3405" y="6944"/>
                  </a:lnTo>
                  <a:lnTo>
                    <a:pt x="3405" y="6658"/>
                  </a:lnTo>
                  <a:lnTo>
                    <a:pt x="4096" y="6313"/>
                  </a:lnTo>
                  <a:close/>
                  <a:moveTo>
                    <a:pt x="3179" y="7313"/>
                  </a:moveTo>
                  <a:lnTo>
                    <a:pt x="3501" y="7408"/>
                  </a:lnTo>
                  <a:lnTo>
                    <a:pt x="3417" y="7706"/>
                  </a:lnTo>
                  <a:lnTo>
                    <a:pt x="2965" y="7706"/>
                  </a:lnTo>
                  <a:lnTo>
                    <a:pt x="2881" y="7408"/>
                  </a:lnTo>
                  <a:lnTo>
                    <a:pt x="3179" y="7313"/>
                  </a:lnTo>
                  <a:close/>
                  <a:moveTo>
                    <a:pt x="2874" y="1"/>
                  </a:moveTo>
                  <a:cubicBezTo>
                    <a:pt x="2195" y="1"/>
                    <a:pt x="1537" y="349"/>
                    <a:pt x="1179" y="943"/>
                  </a:cubicBezTo>
                  <a:cubicBezTo>
                    <a:pt x="738" y="1646"/>
                    <a:pt x="655" y="2515"/>
                    <a:pt x="953" y="3289"/>
                  </a:cubicBezTo>
                  <a:cubicBezTo>
                    <a:pt x="845" y="3408"/>
                    <a:pt x="774" y="3575"/>
                    <a:pt x="774" y="3753"/>
                  </a:cubicBezTo>
                  <a:cubicBezTo>
                    <a:pt x="774" y="4122"/>
                    <a:pt x="1084" y="4444"/>
                    <a:pt x="1453" y="4444"/>
                  </a:cubicBezTo>
                  <a:lnTo>
                    <a:pt x="1465" y="4444"/>
                  </a:lnTo>
                  <a:cubicBezTo>
                    <a:pt x="1548" y="4896"/>
                    <a:pt x="1798" y="5301"/>
                    <a:pt x="2167" y="5551"/>
                  </a:cubicBezTo>
                  <a:lnTo>
                    <a:pt x="2167" y="5944"/>
                  </a:lnTo>
                  <a:cubicBezTo>
                    <a:pt x="2131" y="5956"/>
                    <a:pt x="2096" y="5980"/>
                    <a:pt x="2060" y="6003"/>
                  </a:cubicBezTo>
                  <a:lnTo>
                    <a:pt x="1727" y="6301"/>
                  </a:lnTo>
                  <a:cubicBezTo>
                    <a:pt x="1631" y="6373"/>
                    <a:pt x="1584" y="6480"/>
                    <a:pt x="1584" y="6599"/>
                  </a:cubicBezTo>
                  <a:lnTo>
                    <a:pt x="738" y="7182"/>
                  </a:lnTo>
                  <a:cubicBezTo>
                    <a:pt x="274" y="7492"/>
                    <a:pt x="0" y="8027"/>
                    <a:pt x="0" y="8575"/>
                  </a:cubicBezTo>
                  <a:lnTo>
                    <a:pt x="0" y="9409"/>
                  </a:lnTo>
                  <a:cubicBezTo>
                    <a:pt x="0" y="9528"/>
                    <a:pt x="83" y="9623"/>
                    <a:pt x="203" y="9623"/>
                  </a:cubicBezTo>
                  <a:cubicBezTo>
                    <a:pt x="322" y="9623"/>
                    <a:pt x="417" y="9528"/>
                    <a:pt x="417" y="9409"/>
                  </a:cubicBezTo>
                  <a:lnTo>
                    <a:pt x="417" y="8575"/>
                  </a:lnTo>
                  <a:cubicBezTo>
                    <a:pt x="417" y="8147"/>
                    <a:pt x="619" y="7742"/>
                    <a:pt x="976" y="7504"/>
                  </a:cubicBezTo>
                  <a:lnTo>
                    <a:pt x="1786" y="6956"/>
                  </a:lnTo>
                  <a:lnTo>
                    <a:pt x="2108" y="7385"/>
                  </a:lnTo>
                  <a:cubicBezTo>
                    <a:pt x="2191" y="7492"/>
                    <a:pt x="2310" y="7539"/>
                    <a:pt x="2429" y="7539"/>
                  </a:cubicBezTo>
                  <a:cubicBezTo>
                    <a:pt x="2453" y="7539"/>
                    <a:pt x="2489" y="7539"/>
                    <a:pt x="2512" y="7516"/>
                  </a:cubicBezTo>
                  <a:lnTo>
                    <a:pt x="2584" y="7837"/>
                  </a:lnTo>
                  <a:cubicBezTo>
                    <a:pt x="2596" y="7897"/>
                    <a:pt x="2631" y="7932"/>
                    <a:pt x="2655" y="7980"/>
                  </a:cubicBezTo>
                  <a:lnTo>
                    <a:pt x="2465" y="9385"/>
                  </a:lnTo>
                  <a:cubicBezTo>
                    <a:pt x="2453" y="9480"/>
                    <a:pt x="2524" y="9587"/>
                    <a:pt x="2643" y="9599"/>
                  </a:cubicBezTo>
                  <a:lnTo>
                    <a:pt x="2679" y="9599"/>
                  </a:lnTo>
                  <a:cubicBezTo>
                    <a:pt x="2786" y="9599"/>
                    <a:pt x="2870" y="9528"/>
                    <a:pt x="2870" y="9421"/>
                  </a:cubicBezTo>
                  <a:lnTo>
                    <a:pt x="3060" y="8087"/>
                  </a:lnTo>
                  <a:lnTo>
                    <a:pt x="3346" y="8087"/>
                  </a:lnTo>
                  <a:lnTo>
                    <a:pt x="3536" y="9421"/>
                  </a:lnTo>
                  <a:cubicBezTo>
                    <a:pt x="3548" y="9528"/>
                    <a:pt x="3643" y="9599"/>
                    <a:pt x="3727" y="9599"/>
                  </a:cubicBezTo>
                  <a:lnTo>
                    <a:pt x="3763" y="9599"/>
                  </a:lnTo>
                  <a:cubicBezTo>
                    <a:pt x="3870" y="9587"/>
                    <a:pt x="3953" y="9480"/>
                    <a:pt x="3941" y="9385"/>
                  </a:cubicBezTo>
                  <a:lnTo>
                    <a:pt x="3751" y="7980"/>
                  </a:lnTo>
                  <a:cubicBezTo>
                    <a:pt x="3774" y="7932"/>
                    <a:pt x="3810" y="7897"/>
                    <a:pt x="3822" y="7837"/>
                  </a:cubicBezTo>
                  <a:lnTo>
                    <a:pt x="3893" y="7516"/>
                  </a:lnTo>
                  <a:cubicBezTo>
                    <a:pt x="3929" y="7539"/>
                    <a:pt x="3953" y="7539"/>
                    <a:pt x="3989" y="7539"/>
                  </a:cubicBezTo>
                  <a:cubicBezTo>
                    <a:pt x="4108" y="7539"/>
                    <a:pt x="4227" y="7480"/>
                    <a:pt x="4298" y="7385"/>
                  </a:cubicBezTo>
                  <a:lnTo>
                    <a:pt x="4620" y="6956"/>
                  </a:lnTo>
                  <a:lnTo>
                    <a:pt x="5001" y="7206"/>
                  </a:lnTo>
                  <a:cubicBezTo>
                    <a:pt x="5025" y="7242"/>
                    <a:pt x="5072" y="7242"/>
                    <a:pt x="5120" y="7242"/>
                  </a:cubicBezTo>
                  <a:cubicBezTo>
                    <a:pt x="5179" y="7242"/>
                    <a:pt x="5251" y="7206"/>
                    <a:pt x="5275" y="7146"/>
                  </a:cubicBezTo>
                  <a:cubicBezTo>
                    <a:pt x="5334" y="7063"/>
                    <a:pt x="5322" y="6920"/>
                    <a:pt x="5215" y="6861"/>
                  </a:cubicBezTo>
                  <a:lnTo>
                    <a:pt x="4798" y="6587"/>
                  </a:lnTo>
                  <a:cubicBezTo>
                    <a:pt x="4798" y="6480"/>
                    <a:pt x="4763" y="6361"/>
                    <a:pt x="4667" y="6289"/>
                  </a:cubicBezTo>
                  <a:lnTo>
                    <a:pt x="4322" y="5992"/>
                  </a:lnTo>
                  <a:cubicBezTo>
                    <a:pt x="4298" y="5956"/>
                    <a:pt x="4251" y="5944"/>
                    <a:pt x="4227" y="5932"/>
                  </a:cubicBezTo>
                  <a:lnTo>
                    <a:pt x="4227" y="5539"/>
                  </a:lnTo>
                  <a:cubicBezTo>
                    <a:pt x="4584" y="5289"/>
                    <a:pt x="4846" y="4884"/>
                    <a:pt x="4917" y="4432"/>
                  </a:cubicBezTo>
                  <a:cubicBezTo>
                    <a:pt x="5310" y="4432"/>
                    <a:pt x="5620" y="4110"/>
                    <a:pt x="5620" y="3741"/>
                  </a:cubicBezTo>
                  <a:cubicBezTo>
                    <a:pt x="5620" y="3575"/>
                    <a:pt x="5560" y="3444"/>
                    <a:pt x="5477" y="3325"/>
                  </a:cubicBezTo>
                  <a:lnTo>
                    <a:pt x="5608" y="2348"/>
                  </a:lnTo>
                  <a:cubicBezTo>
                    <a:pt x="5715" y="1634"/>
                    <a:pt x="5203" y="955"/>
                    <a:pt x="4489" y="860"/>
                  </a:cubicBezTo>
                  <a:lnTo>
                    <a:pt x="4465" y="860"/>
                  </a:lnTo>
                  <a:cubicBezTo>
                    <a:pt x="4239" y="479"/>
                    <a:pt x="3882" y="217"/>
                    <a:pt x="3453" y="98"/>
                  </a:cubicBezTo>
                  <a:lnTo>
                    <a:pt x="3405" y="74"/>
                  </a:lnTo>
                  <a:cubicBezTo>
                    <a:pt x="3230" y="25"/>
                    <a:pt x="3051" y="1"/>
                    <a:pt x="2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7"/>
            <p:cNvSpPr/>
            <p:nvPr/>
          </p:nvSpPr>
          <p:spPr>
            <a:xfrm>
              <a:off x="4259750" y="4103875"/>
              <a:ext cx="20850" cy="56325"/>
            </a:xfrm>
            <a:custGeom>
              <a:rect b="b" l="l" r="r" t="t"/>
              <a:pathLst>
                <a:path extrusionOk="0" h="2253" w="834">
                  <a:moveTo>
                    <a:pt x="229" y="0"/>
                  </a:moveTo>
                  <a:cubicBezTo>
                    <a:pt x="179" y="0"/>
                    <a:pt x="130" y="21"/>
                    <a:pt x="96" y="61"/>
                  </a:cubicBezTo>
                  <a:cubicBezTo>
                    <a:pt x="0" y="133"/>
                    <a:pt x="0" y="264"/>
                    <a:pt x="84" y="335"/>
                  </a:cubicBezTo>
                  <a:cubicBezTo>
                    <a:pt x="298" y="573"/>
                    <a:pt x="417" y="895"/>
                    <a:pt x="417" y="1216"/>
                  </a:cubicBezTo>
                  <a:lnTo>
                    <a:pt x="417" y="2050"/>
                  </a:lnTo>
                  <a:cubicBezTo>
                    <a:pt x="417" y="2169"/>
                    <a:pt x="512" y="2252"/>
                    <a:pt x="631" y="2252"/>
                  </a:cubicBezTo>
                  <a:cubicBezTo>
                    <a:pt x="750" y="2252"/>
                    <a:pt x="834" y="2169"/>
                    <a:pt x="834" y="2050"/>
                  </a:cubicBezTo>
                  <a:lnTo>
                    <a:pt x="834" y="1216"/>
                  </a:lnTo>
                  <a:cubicBezTo>
                    <a:pt x="822" y="788"/>
                    <a:pt x="679" y="383"/>
                    <a:pt x="381" y="73"/>
                  </a:cubicBezTo>
                  <a:cubicBezTo>
                    <a:pt x="338" y="24"/>
                    <a:pt x="283" y="0"/>
                    <a:pt x="2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7"/>
            <p:cNvSpPr/>
            <p:nvPr/>
          </p:nvSpPr>
          <p:spPr>
            <a:xfrm>
              <a:off x="4148725" y="4129500"/>
              <a:ext cx="10450" cy="30700"/>
            </a:xfrm>
            <a:custGeom>
              <a:rect b="b" l="l" r="r" t="t"/>
              <a:pathLst>
                <a:path extrusionOk="0" h="1228" w="418">
                  <a:moveTo>
                    <a:pt x="203" y="1"/>
                  </a:moveTo>
                  <a:cubicBezTo>
                    <a:pt x="84" y="1"/>
                    <a:pt x="0" y="84"/>
                    <a:pt x="0" y="203"/>
                  </a:cubicBezTo>
                  <a:lnTo>
                    <a:pt x="0" y="1025"/>
                  </a:lnTo>
                  <a:cubicBezTo>
                    <a:pt x="0" y="1144"/>
                    <a:pt x="84" y="1227"/>
                    <a:pt x="203" y="1227"/>
                  </a:cubicBezTo>
                  <a:cubicBezTo>
                    <a:pt x="322" y="1227"/>
                    <a:pt x="417" y="1144"/>
                    <a:pt x="417" y="1025"/>
                  </a:cubicBezTo>
                  <a:lnTo>
                    <a:pt x="417" y="203"/>
                  </a:lnTo>
                  <a:cubicBezTo>
                    <a:pt x="393" y="84"/>
                    <a:pt x="310" y="1"/>
                    <a:pt x="2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7"/>
            <p:cNvSpPr/>
            <p:nvPr/>
          </p:nvSpPr>
          <p:spPr>
            <a:xfrm>
              <a:off x="4242175" y="4129500"/>
              <a:ext cx="10750" cy="30700"/>
            </a:xfrm>
            <a:custGeom>
              <a:rect b="b" l="l" r="r" t="t"/>
              <a:pathLst>
                <a:path extrusionOk="0" h="1228" w="430">
                  <a:moveTo>
                    <a:pt x="215" y="1"/>
                  </a:moveTo>
                  <a:cubicBezTo>
                    <a:pt x="96" y="1"/>
                    <a:pt x="1" y="84"/>
                    <a:pt x="1" y="203"/>
                  </a:cubicBezTo>
                  <a:lnTo>
                    <a:pt x="1" y="1025"/>
                  </a:lnTo>
                  <a:cubicBezTo>
                    <a:pt x="1" y="1144"/>
                    <a:pt x="96" y="1227"/>
                    <a:pt x="215" y="1227"/>
                  </a:cubicBezTo>
                  <a:cubicBezTo>
                    <a:pt x="334" y="1227"/>
                    <a:pt x="430" y="1144"/>
                    <a:pt x="430" y="1025"/>
                  </a:cubicBezTo>
                  <a:lnTo>
                    <a:pt x="430" y="203"/>
                  </a:lnTo>
                  <a:cubicBezTo>
                    <a:pt x="430" y="84"/>
                    <a:pt x="334" y="1"/>
                    <a:pt x="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7"/>
            <p:cNvSpPr/>
            <p:nvPr/>
          </p:nvSpPr>
          <p:spPr>
            <a:xfrm>
              <a:off x="4006150" y="4001775"/>
              <a:ext cx="17875" cy="53050"/>
            </a:xfrm>
            <a:custGeom>
              <a:rect b="b" l="l" r="r" t="t"/>
              <a:pathLst>
                <a:path extrusionOk="0" h="2122" w="715">
                  <a:moveTo>
                    <a:pt x="483" y="0"/>
                  </a:moveTo>
                  <a:cubicBezTo>
                    <a:pt x="420" y="0"/>
                    <a:pt x="356" y="25"/>
                    <a:pt x="322" y="73"/>
                  </a:cubicBezTo>
                  <a:cubicBezTo>
                    <a:pt x="119" y="371"/>
                    <a:pt x="0" y="716"/>
                    <a:pt x="0" y="1074"/>
                  </a:cubicBezTo>
                  <a:lnTo>
                    <a:pt x="0" y="1907"/>
                  </a:lnTo>
                  <a:cubicBezTo>
                    <a:pt x="0" y="2026"/>
                    <a:pt x="84" y="2121"/>
                    <a:pt x="203" y="2121"/>
                  </a:cubicBezTo>
                  <a:cubicBezTo>
                    <a:pt x="322" y="2121"/>
                    <a:pt x="417" y="2026"/>
                    <a:pt x="417" y="1907"/>
                  </a:cubicBezTo>
                  <a:lnTo>
                    <a:pt x="417" y="1074"/>
                  </a:lnTo>
                  <a:lnTo>
                    <a:pt x="405" y="1074"/>
                  </a:lnTo>
                  <a:cubicBezTo>
                    <a:pt x="405" y="812"/>
                    <a:pt x="488" y="538"/>
                    <a:pt x="655" y="312"/>
                  </a:cubicBezTo>
                  <a:cubicBezTo>
                    <a:pt x="715" y="228"/>
                    <a:pt x="703" y="97"/>
                    <a:pt x="607" y="38"/>
                  </a:cubicBezTo>
                  <a:cubicBezTo>
                    <a:pt x="573" y="13"/>
                    <a:pt x="528" y="0"/>
                    <a:pt x="4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7"/>
            <p:cNvSpPr/>
            <p:nvPr/>
          </p:nvSpPr>
          <p:spPr>
            <a:xfrm>
              <a:off x="4022800" y="3811975"/>
              <a:ext cx="125350" cy="242850"/>
            </a:xfrm>
            <a:custGeom>
              <a:rect b="b" l="l" r="r" t="t"/>
              <a:pathLst>
                <a:path extrusionOk="0" h="9714" w="5014">
                  <a:moveTo>
                    <a:pt x="2491" y="385"/>
                  </a:moveTo>
                  <a:cubicBezTo>
                    <a:pt x="2585" y="385"/>
                    <a:pt x="2680" y="403"/>
                    <a:pt x="2775" y="438"/>
                  </a:cubicBezTo>
                  <a:lnTo>
                    <a:pt x="3216" y="617"/>
                  </a:lnTo>
                  <a:cubicBezTo>
                    <a:pt x="3251" y="629"/>
                    <a:pt x="3275" y="629"/>
                    <a:pt x="3299" y="629"/>
                  </a:cubicBezTo>
                  <a:lnTo>
                    <a:pt x="3442" y="629"/>
                  </a:lnTo>
                  <a:cubicBezTo>
                    <a:pt x="3452" y="628"/>
                    <a:pt x="3462" y="628"/>
                    <a:pt x="3472" y="628"/>
                  </a:cubicBezTo>
                  <a:cubicBezTo>
                    <a:pt x="3759" y="628"/>
                    <a:pt x="4029" y="793"/>
                    <a:pt x="4144" y="1057"/>
                  </a:cubicBezTo>
                  <a:cubicBezTo>
                    <a:pt x="4156" y="1093"/>
                    <a:pt x="4168" y="1105"/>
                    <a:pt x="4180" y="1141"/>
                  </a:cubicBezTo>
                  <a:lnTo>
                    <a:pt x="4299" y="1260"/>
                  </a:lnTo>
                  <a:cubicBezTo>
                    <a:pt x="4490" y="1438"/>
                    <a:pt x="4585" y="1700"/>
                    <a:pt x="4525" y="1950"/>
                  </a:cubicBezTo>
                  <a:lnTo>
                    <a:pt x="4454" y="2296"/>
                  </a:lnTo>
                  <a:cubicBezTo>
                    <a:pt x="4442" y="2331"/>
                    <a:pt x="4454" y="2367"/>
                    <a:pt x="4454" y="2403"/>
                  </a:cubicBezTo>
                  <a:lnTo>
                    <a:pt x="4478" y="2486"/>
                  </a:lnTo>
                  <a:cubicBezTo>
                    <a:pt x="4537" y="2665"/>
                    <a:pt x="4513" y="2867"/>
                    <a:pt x="4442" y="3022"/>
                  </a:cubicBezTo>
                  <a:lnTo>
                    <a:pt x="4359" y="3165"/>
                  </a:lnTo>
                  <a:cubicBezTo>
                    <a:pt x="4335" y="3165"/>
                    <a:pt x="4299" y="3141"/>
                    <a:pt x="4263" y="3141"/>
                  </a:cubicBezTo>
                  <a:lnTo>
                    <a:pt x="4263" y="2772"/>
                  </a:lnTo>
                  <a:cubicBezTo>
                    <a:pt x="4263" y="2653"/>
                    <a:pt x="4192" y="2534"/>
                    <a:pt x="4109" y="2462"/>
                  </a:cubicBezTo>
                  <a:cubicBezTo>
                    <a:pt x="4036" y="2400"/>
                    <a:pt x="3918" y="2365"/>
                    <a:pt x="3810" y="2365"/>
                  </a:cubicBezTo>
                  <a:cubicBezTo>
                    <a:pt x="3794" y="2365"/>
                    <a:pt x="3778" y="2366"/>
                    <a:pt x="3763" y="2367"/>
                  </a:cubicBezTo>
                  <a:lnTo>
                    <a:pt x="3704" y="2391"/>
                  </a:lnTo>
                  <a:cubicBezTo>
                    <a:pt x="3670" y="2397"/>
                    <a:pt x="3635" y="2400"/>
                    <a:pt x="3599" y="2400"/>
                  </a:cubicBezTo>
                  <a:cubicBezTo>
                    <a:pt x="3484" y="2400"/>
                    <a:pt x="3363" y="2368"/>
                    <a:pt x="3263" y="2296"/>
                  </a:cubicBezTo>
                  <a:cubicBezTo>
                    <a:pt x="3189" y="2252"/>
                    <a:pt x="3108" y="2232"/>
                    <a:pt x="3028" y="2232"/>
                  </a:cubicBezTo>
                  <a:cubicBezTo>
                    <a:pt x="2954" y="2232"/>
                    <a:pt x="2880" y="2249"/>
                    <a:pt x="2811" y="2284"/>
                  </a:cubicBezTo>
                  <a:lnTo>
                    <a:pt x="2775" y="2308"/>
                  </a:lnTo>
                  <a:cubicBezTo>
                    <a:pt x="2692" y="2355"/>
                    <a:pt x="2600" y="2379"/>
                    <a:pt x="2509" y="2379"/>
                  </a:cubicBezTo>
                  <a:cubicBezTo>
                    <a:pt x="2418" y="2379"/>
                    <a:pt x="2329" y="2355"/>
                    <a:pt x="2251" y="2308"/>
                  </a:cubicBezTo>
                  <a:lnTo>
                    <a:pt x="2192" y="2284"/>
                  </a:lnTo>
                  <a:cubicBezTo>
                    <a:pt x="2129" y="2246"/>
                    <a:pt x="2054" y="2229"/>
                    <a:pt x="1978" y="2229"/>
                  </a:cubicBezTo>
                  <a:cubicBezTo>
                    <a:pt x="1908" y="2229"/>
                    <a:pt x="1838" y="2243"/>
                    <a:pt x="1775" y="2272"/>
                  </a:cubicBezTo>
                  <a:lnTo>
                    <a:pt x="1715" y="2296"/>
                  </a:lnTo>
                  <a:cubicBezTo>
                    <a:pt x="1634" y="2336"/>
                    <a:pt x="1542" y="2355"/>
                    <a:pt x="1449" y="2355"/>
                  </a:cubicBezTo>
                  <a:cubicBezTo>
                    <a:pt x="1407" y="2355"/>
                    <a:pt x="1364" y="2351"/>
                    <a:pt x="1323" y="2343"/>
                  </a:cubicBezTo>
                  <a:lnTo>
                    <a:pt x="1251" y="2320"/>
                  </a:lnTo>
                  <a:cubicBezTo>
                    <a:pt x="1132" y="2343"/>
                    <a:pt x="1013" y="2367"/>
                    <a:pt x="906" y="2450"/>
                  </a:cubicBezTo>
                  <a:cubicBezTo>
                    <a:pt x="823" y="2522"/>
                    <a:pt x="763" y="2641"/>
                    <a:pt x="763" y="2760"/>
                  </a:cubicBezTo>
                  <a:lnTo>
                    <a:pt x="763" y="3165"/>
                  </a:lnTo>
                  <a:cubicBezTo>
                    <a:pt x="715" y="3165"/>
                    <a:pt x="668" y="3165"/>
                    <a:pt x="632" y="3177"/>
                  </a:cubicBezTo>
                  <a:lnTo>
                    <a:pt x="549" y="3022"/>
                  </a:lnTo>
                  <a:cubicBezTo>
                    <a:pt x="465" y="2867"/>
                    <a:pt x="453" y="2665"/>
                    <a:pt x="513" y="2486"/>
                  </a:cubicBezTo>
                  <a:lnTo>
                    <a:pt x="537" y="2403"/>
                  </a:lnTo>
                  <a:cubicBezTo>
                    <a:pt x="549" y="2367"/>
                    <a:pt x="549" y="2331"/>
                    <a:pt x="537" y="2296"/>
                  </a:cubicBezTo>
                  <a:lnTo>
                    <a:pt x="465" y="1950"/>
                  </a:lnTo>
                  <a:cubicBezTo>
                    <a:pt x="406" y="1700"/>
                    <a:pt x="489" y="1415"/>
                    <a:pt x="692" y="1260"/>
                  </a:cubicBezTo>
                  <a:lnTo>
                    <a:pt x="811" y="1141"/>
                  </a:lnTo>
                  <a:cubicBezTo>
                    <a:pt x="823" y="1117"/>
                    <a:pt x="846" y="1093"/>
                    <a:pt x="846" y="1057"/>
                  </a:cubicBezTo>
                  <a:cubicBezTo>
                    <a:pt x="961" y="793"/>
                    <a:pt x="1232" y="628"/>
                    <a:pt x="1519" y="628"/>
                  </a:cubicBezTo>
                  <a:cubicBezTo>
                    <a:pt x="1529" y="628"/>
                    <a:pt x="1539" y="628"/>
                    <a:pt x="1549" y="629"/>
                  </a:cubicBezTo>
                  <a:lnTo>
                    <a:pt x="1680" y="629"/>
                  </a:lnTo>
                  <a:cubicBezTo>
                    <a:pt x="1715" y="629"/>
                    <a:pt x="1739" y="629"/>
                    <a:pt x="1775" y="617"/>
                  </a:cubicBezTo>
                  <a:lnTo>
                    <a:pt x="2216" y="438"/>
                  </a:lnTo>
                  <a:cubicBezTo>
                    <a:pt x="2305" y="403"/>
                    <a:pt x="2397" y="385"/>
                    <a:pt x="2491" y="385"/>
                  </a:cubicBezTo>
                  <a:close/>
                  <a:moveTo>
                    <a:pt x="763" y="3582"/>
                  </a:moveTo>
                  <a:lnTo>
                    <a:pt x="763" y="4129"/>
                  </a:lnTo>
                  <a:cubicBezTo>
                    <a:pt x="608" y="4117"/>
                    <a:pt x="489" y="3998"/>
                    <a:pt x="489" y="3844"/>
                  </a:cubicBezTo>
                  <a:cubicBezTo>
                    <a:pt x="489" y="3701"/>
                    <a:pt x="608" y="3582"/>
                    <a:pt x="763" y="3582"/>
                  </a:cubicBezTo>
                  <a:close/>
                  <a:moveTo>
                    <a:pt x="4263" y="3582"/>
                  </a:moveTo>
                  <a:cubicBezTo>
                    <a:pt x="4406" y="3582"/>
                    <a:pt x="4525" y="3701"/>
                    <a:pt x="4525" y="3844"/>
                  </a:cubicBezTo>
                  <a:cubicBezTo>
                    <a:pt x="4525" y="3998"/>
                    <a:pt x="4406" y="4117"/>
                    <a:pt x="4263" y="4129"/>
                  </a:cubicBezTo>
                  <a:lnTo>
                    <a:pt x="4263" y="3582"/>
                  </a:lnTo>
                  <a:close/>
                  <a:moveTo>
                    <a:pt x="3049" y="2665"/>
                  </a:moveTo>
                  <a:cubicBezTo>
                    <a:pt x="3216" y="2771"/>
                    <a:pt x="3397" y="2831"/>
                    <a:pt x="3590" y="2831"/>
                  </a:cubicBezTo>
                  <a:cubicBezTo>
                    <a:pt x="3658" y="2831"/>
                    <a:pt x="3728" y="2823"/>
                    <a:pt x="3799" y="2808"/>
                  </a:cubicBezTo>
                  <a:lnTo>
                    <a:pt x="3859" y="2784"/>
                  </a:lnTo>
                  <a:lnTo>
                    <a:pt x="3859" y="4213"/>
                  </a:lnTo>
                  <a:cubicBezTo>
                    <a:pt x="3859" y="4963"/>
                    <a:pt x="3263" y="5558"/>
                    <a:pt x="2513" y="5558"/>
                  </a:cubicBezTo>
                  <a:cubicBezTo>
                    <a:pt x="1775" y="5558"/>
                    <a:pt x="1168" y="4975"/>
                    <a:pt x="1168" y="4248"/>
                  </a:cubicBezTo>
                  <a:lnTo>
                    <a:pt x="1168" y="2772"/>
                  </a:lnTo>
                  <a:lnTo>
                    <a:pt x="1239" y="2784"/>
                  </a:lnTo>
                  <a:cubicBezTo>
                    <a:pt x="1313" y="2799"/>
                    <a:pt x="1386" y="2807"/>
                    <a:pt x="1459" y="2807"/>
                  </a:cubicBezTo>
                  <a:cubicBezTo>
                    <a:pt x="1610" y="2807"/>
                    <a:pt x="1757" y="2773"/>
                    <a:pt x="1894" y="2701"/>
                  </a:cubicBezTo>
                  <a:lnTo>
                    <a:pt x="1954" y="2665"/>
                  </a:lnTo>
                  <a:lnTo>
                    <a:pt x="1977" y="2665"/>
                  </a:lnTo>
                  <a:lnTo>
                    <a:pt x="2037" y="2701"/>
                  </a:lnTo>
                  <a:cubicBezTo>
                    <a:pt x="2180" y="2784"/>
                    <a:pt x="2341" y="2826"/>
                    <a:pt x="2503" y="2826"/>
                  </a:cubicBezTo>
                  <a:cubicBezTo>
                    <a:pt x="2665" y="2826"/>
                    <a:pt x="2829" y="2784"/>
                    <a:pt x="2978" y="2701"/>
                  </a:cubicBezTo>
                  <a:lnTo>
                    <a:pt x="3025" y="2665"/>
                  </a:lnTo>
                  <a:close/>
                  <a:moveTo>
                    <a:pt x="3144" y="5868"/>
                  </a:moveTo>
                  <a:lnTo>
                    <a:pt x="3144" y="6106"/>
                  </a:lnTo>
                  <a:lnTo>
                    <a:pt x="2513" y="6403"/>
                  </a:lnTo>
                  <a:lnTo>
                    <a:pt x="1894" y="6106"/>
                  </a:lnTo>
                  <a:lnTo>
                    <a:pt x="1894" y="5868"/>
                  </a:lnTo>
                  <a:cubicBezTo>
                    <a:pt x="2085" y="5939"/>
                    <a:pt x="2287" y="5987"/>
                    <a:pt x="2513" y="5987"/>
                  </a:cubicBezTo>
                  <a:cubicBezTo>
                    <a:pt x="2739" y="5987"/>
                    <a:pt x="2954" y="5939"/>
                    <a:pt x="3144" y="5868"/>
                  </a:cubicBezTo>
                  <a:close/>
                  <a:moveTo>
                    <a:pt x="1620" y="6415"/>
                  </a:moveTo>
                  <a:lnTo>
                    <a:pt x="2311" y="6761"/>
                  </a:lnTo>
                  <a:lnTo>
                    <a:pt x="2311" y="7046"/>
                  </a:lnTo>
                  <a:lnTo>
                    <a:pt x="1739" y="7225"/>
                  </a:lnTo>
                  <a:lnTo>
                    <a:pt x="1323" y="6677"/>
                  </a:lnTo>
                  <a:lnTo>
                    <a:pt x="1620" y="6415"/>
                  </a:lnTo>
                  <a:close/>
                  <a:moveTo>
                    <a:pt x="3406" y="6415"/>
                  </a:moveTo>
                  <a:lnTo>
                    <a:pt x="3704" y="6677"/>
                  </a:lnTo>
                  <a:lnTo>
                    <a:pt x="3287" y="7225"/>
                  </a:lnTo>
                  <a:lnTo>
                    <a:pt x="2728" y="7046"/>
                  </a:lnTo>
                  <a:lnTo>
                    <a:pt x="2728" y="6761"/>
                  </a:lnTo>
                  <a:lnTo>
                    <a:pt x="3406" y="6415"/>
                  </a:lnTo>
                  <a:close/>
                  <a:moveTo>
                    <a:pt x="2507" y="1"/>
                  </a:moveTo>
                  <a:cubicBezTo>
                    <a:pt x="2361" y="1"/>
                    <a:pt x="2216" y="28"/>
                    <a:pt x="2085" y="81"/>
                  </a:cubicBezTo>
                  <a:lnTo>
                    <a:pt x="1680" y="236"/>
                  </a:lnTo>
                  <a:lnTo>
                    <a:pt x="1596" y="236"/>
                  </a:lnTo>
                  <a:cubicBezTo>
                    <a:pt x="1585" y="236"/>
                    <a:pt x="1574" y="236"/>
                    <a:pt x="1563" y="236"/>
                  </a:cubicBezTo>
                  <a:cubicBezTo>
                    <a:pt x="1112" y="236"/>
                    <a:pt x="711" y="472"/>
                    <a:pt x="525" y="867"/>
                  </a:cubicBezTo>
                  <a:lnTo>
                    <a:pt x="430" y="962"/>
                  </a:lnTo>
                  <a:cubicBezTo>
                    <a:pt x="132" y="1236"/>
                    <a:pt x="1" y="1653"/>
                    <a:pt x="84" y="2058"/>
                  </a:cubicBezTo>
                  <a:lnTo>
                    <a:pt x="168" y="2355"/>
                  </a:lnTo>
                  <a:lnTo>
                    <a:pt x="144" y="2391"/>
                  </a:lnTo>
                  <a:cubicBezTo>
                    <a:pt x="61" y="2665"/>
                    <a:pt x="84" y="2962"/>
                    <a:pt x="227" y="3236"/>
                  </a:cubicBezTo>
                  <a:lnTo>
                    <a:pt x="311" y="3403"/>
                  </a:lnTo>
                  <a:cubicBezTo>
                    <a:pt x="191" y="3522"/>
                    <a:pt x="132" y="3677"/>
                    <a:pt x="132" y="3855"/>
                  </a:cubicBezTo>
                  <a:cubicBezTo>
                    <a:pt x="132" y="4236"/>
                    <a:pt x="442" y="4546"/>
                    <a:pt x="823" y="4546"/>
                  </a:cubicBezTo>
                  <a:lnTo>
                    <a:pt x="834" y="4546"/>
                  </a:lnTo>
                  <a:cubicBezTo>
                    <a:pt x="906" y="5010"/>
                    <a:pt x="1156" y="5403"/>
                    <a:pt x="1537" y="5665"/>
                  </a:cubicBezTo>
                  <a:lnTo>
                    <a:pt x="1537" y="6046"/>
                  </a:lnTo>
                  <a:cubicBezTo>
                    <a:pt x="1489" y="6058"/>
                    <a:pt x="1454" y="6082"/>
                    <a:pt x="1430" y="6106"/>
                  </a:cubicBezTo>
                  <a:lnTo>
                    <a:pt x="1084" y="6403"/>
                  </a:lnTo>
                  <a:cubicBezTo>
                    <a:pt x="1001" y="6475"/>
                    <a:pt x="953" y="6582"/>
                    <a:pt x="953" y="6701"/>
                  </a:cubicBezTo>
                  <a:lnTo>
                    <a:pt x="406" y="7070"/>
                  </a:lnTo>
                  <a:cubicBezTo>
                    <a:pt x="311" y="7130"/>
                    <a:pt x="287" y="7273"/>
                    <a:pt x="346" y="7356"/>
                  </a:cubicBezTo>
                  <a:cubicBezTo>
                    <a:pt x="382" y="7415"/>
                    <a:pt x="442" y="7451"/>
                    <a:pt x="501" y="7451"/>
                  </a:cubicBezTo>
                  <a:cubicBezTo>
                    <a:pt x="549" y="7451"/>
                    <a:pt x="584" y="7427"/>
                    <a:pt x="620" y="7415"/>
                  </a:cubicBezTo>
                  <a:lnTo>
                    <a:pt x="1132" y="7070"/>
                  </a:lnTo>
                  <a:lnTo>
                    <a:pt x="1454" y="7511"/>
                  </a:lnTo>
                  <a:cubicBezTo>
                    <a:pt x="1537" y="7606"/>
                    <a:pt x="1656" y="7654"/>
                    <a:pt x="1775" y="7654"/>
                  </a:cubicBezTo>
                  <a:cubicBezTo>
                    <a:pt x="1799" y="7654"/>
                    <a:pt x="1846" y="7654"/>
                    <a:pt x="1870" y="7642"/>
                  </a:cubicBezTo>
                  <a:lnTo>
                    <a:pt x="2347" y="7487"/>
                  </a:lnTo>
                  <a:lnTo>
                    <a:pt x="2347" y="9499"/>
                  </a:lnTo>
                  <a:cubicBezTo>
                    <a:pt x="2347" y="9618"/>
                    <a:pt x="2442" y="9713"/>
                    <a:pt x="2561" y="9713"/>
                  </a:cubicBezTo>
                  <a:cubicBezTo>
                    <a:pt x="2680" y="9713"/>
                    <a:pt x="2763" y="9618"/>
                    <a:pt x="2763" y="9499"/>
                  </a:cubicBezTo>
                  <a:lnTo>
                    <a:pt x="2763" y="7487"/>
                  </a:lnTo>
                  <a:lnTo>
                    <a:pt x="3239" y="7642"/>
                  </a:lnTo>
                  <a:cubicBezTo>
                    <a:pt x="3275" y="7654"/>
                    <a:pt x="3323" y="7654"/>
                    <a:pt x="3347" y="7654"/>
                  </a:cubicBezTo>
                  <a:cubicBezTo>
                    <a:pt x="3466" y="7654"/>
                    <a:pt x="3585" y="7594"/>
                    <a:pt x="3656" y="7511"/>
                  </a:cubicBezTo>
                  <a:lnTo>
                    <a:pt x="3990" y="7070"/>
                  </a:lnTo>
                  <a:lnTo>
                    <a:pt x="4156" y="7213"/>
                  </a:lnTo>
                  <a:cubicBezTo>
                    <a:pt x="4180" y="7237"/>
                    <a:pt x="4228" y="7237"/>
                    <a:pt x="4275" y="7237"/>
                  </a:cubicBezTo>
                  <a:cubicBezTo>
                    <a:pt x="4335" y="7237"/>
                    <a:pt x="4406" y="7213"/>
                    <a:pt x="4430" y="7153"/>
                  </a:cubicBezTo>
                  <a:cubicBezTo>
                    <a:pt x="4490" y="7058"/>
                    <a:pt x="4478" y="6927"/>
                    <a:pt x="4371" y="6868"/>
                  </a:cubicBezTo>
                  <a:lnTo>
                    <a:pt x="4109" y="6677"/>
                  </a:lnTo>
                  <a:cubicBezTo>
                    <a:pt x="4109" y="6570"/>
                    <a:pt x="4061" y="6451"/>
                    <a:pt x="3978" y="6380"/>
                  </a:cubicBezTo>
                  <a:lnTo>
                    <a:pt x="3632" y="6082"/>
                  </a:lnTo>
                  <a:cubicBezTo>
                    <a:pt x="3597" y="6046"/>
                    <a:pt x="3561" y="6034"/>
                    <a:pt x="3525" y="6022"/>
                  </a:cubicBezTo>
                  <a:lnTo>
                    <a:pt x="3525" y="5665"/>
                  </a:lnTo>
                  <a:cubicBezTo>
                    <a:pt x="3882" y="5391"/>
                    <a:pt x="4156" y="4987"/>
                    <a:pt x="4228" y="4546"/>
                  </a:cubicBezTo>
                  <a:lnTo>
                    <a:pt x="4240" y="4546"/>
                  </a:lnTo>
                  <a:cubicBezTo>
                    <a:pt x="4609" y="4546"/>
                    <a:pt x="4930" y="4236"/>
                    <a:pt x="4930" y="3855"/>
                  </a:cubicBezTo>
                  <a:cubicBezTo>
                    <a:pt x="4930" y="3665"/>
                    <a:pt x="4847" y="3486"/>
                    <a:pt x="4716" y="3367"/>
                  </a:cubicBezTo>
                  <a:lnTo>
                    <a:pt x="4787" y="3236"/>
                  </a:lnTo>
                  <a:cubicBezTo>
                    <a:pt x="4930" y="2962"/>
                    <a:pt x="4954" y="2665"/>
                    <a:pt x="4871" y="2391"/>
                  </a:cubicBezTo>
                  <a:lnTo>
                    <a:pt x="4847" y="2355"/>
                  </a:lnTo>
                  <a:lnTo>
                    <a:pt x="4930" y="2058"/>
                  </a:lnTo>
                  <a:cubicBezTo>
                    <a:pt x="5014" y="1653"/>
                    <a:pt x="4883" y="1236"/>
                    <a:pt x="4585" y="962"/>
                  </a:cubicBezTo>
                  <a:lnTo>
                    <a:pt x="4490" y="867"/>
                  </a:lnTo>
                  <a:cubicBezTo>
                    <a:pt x="4296" y="480"/>
                    <a:pt x="3907" y="234"/>
                    <a:pt x="3477" y="234"/>
                  </a:cubicBezTo>
                  <a:cubicBezTo>
                    <a:pt x="3458" y="234"/>
                    <a:pt x="3438" y="235"/>
                    <a:pt x="3418" y="236"/>
                  </a:cubicBezTo>
                  <a:lnTo>
                    <a:pt x="3335" y="236"/>
                  </a:lnTo>
                  <a:lnTo>
                    <a:pt x="2930" y="81"/>
                  </a:lnTo>
                  <a:cubicBezTo>
                    <a:pt x="2799" y="28"/>
                    <a:pt x="2653" y="1"/>
                    <a:pt x="25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7"/>
            <p:cNvSpPr/>
            <p:nvPr/>
          </p:nvSpPr>
          <p:spPr>
            <a:xfrm>
              <a:off x="4033225" y="4023550"/>
              <a:ext cx="10450" cy="30675"/>
            </a:xfrm>
            <a:custGeom>
              <a:rect b="b" l="l" r="r" t="t"/>
              <a:pathLst>
                <a:path extrusionOk="0" h="1227" w="418">
                  <a:moveTo>
                    <a:pt x="215" y="0"/>
                  </a:moveTo>
                  <a:cubicBezTo>
                    <a:pt x="96" y="0"/>
                    <a:pt x="1" y="83"/>
                    <a:pt x="1" y="203"/>
                  </a:cubicBezTo>
                  <a:lnTo>
                    <a:pt x="1" y="1024"/>
                  </a:lnTo>
                  <a:cubicBezTo>
                    <a:pt x="1" y="1143"/>
                    <a:pt x="96" y="1226"/>
                    <a:pt x="215" y="1226"/>
                  </a:cubicBezTo>
                  <a:cubicBezTo>
                    <a:pt x="334" y="1226"/>
                    <a:pt x="417" y="1143"/>
                    <a:pt x="417" y="1024"/>
                  </a:cubicBezTo>
                  <a:lnTo>
                    <a:pt x="417" y="203"/>
                  </a:lnTo>
                  <a:cubicBezTo>
                    <a:pt x="417" y="83"/>
                    <a:pt x="334" y="0"/>
                    <a:pt x="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7"/>
            <p:cNvSpPr/>
            <p:nvPr/>
          </p:nvSpPr>
          <p:spPr>
            <a:xfrm>
              <a:off x="4127300" y="4023550"/>
              <a:ext cx="10425" cy="30675"/>
            </a:xfrm>
            <a:custGeom>
              <a:rect b="b" l="l" r="r" t="t"/>
              <a:pathLst>
                <a:path extrusionOk="0" h="1227" w="417">
                  <a:moveTo>
                    <a:pt x="214" y="0"/>
                  </a:moveTo>
                  <a:cubicBezTo>
                    <a:pt x="95" y="12"/>
                    <a:pt x="0" y="95"/>
                    <a:pt x="0" y="203"/>
                  </a:cubicBezTo>
                  <a:lnTo>
                    <a:pt x="0" y="1024"/>
                  </a:lnTo>
                  <a:cubicBezTo>
                    <a:pt x="0" y="1143"/>
                    <a:pt x="95" y="1226"/>
                    <a:pt x="214" y="1226"/>
                  </a:cubicBezTo>
                  <a:cubicBezTo>
                    <a:pt x="333" y="1226"/>
                    <a:pt x="417" y="1143"/>
                    <a:pt x="417" y="1024"/>
                  </a:cubicBezTo>
                  <a:lnTo>
                    <a:pt x="417" y="203"/>
                  </a:lnTo>
                  <a:cubicBezTo>
                    <a:pt x="417" y="83"/>
                    <a:pt x="333" y="0"/>
                    <a:pt x="2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7"/>
            <p:cNvSpPr/>
            <p:nvPr/>
          </p:nvSpPr>
          <p:spPr>
            <a:xfrm>
              <a:off x="4014175" y="4063125"/>
              <a:ext cx="66700" cy="88425"/>
            </a:xfrm>
            <a:custGeom>
              <a:rect b="b" l="l" r="r" t="t"/>
              <a:pathLst>
                <a:path extrusionOk="0" h="3537" w="2668">
                  <a:moveTo>
                    <a:pt x="1287" y="453"/>
                  </a:moveTo>
                  <a:lnTo>
                    <a:pt x="1953" y="1120"/>
                  </a:lnTo>
                  <a:lnTo>
                    <a:pt x="1727" y="1120"/>
                  </a:lnTo>
                  <a:cubicBezTo>
                    <a:pt x="1608" y="1120"/>
                    <a:pt x="1525" y="1215"/>
                    <a:pt x="1525" y="1334"/>
                  </a:cubicBezTo>
                  <a:lnTo>
                    <a:pt x="1525" y="1429"/>
                  </a:lnTo>
                  <a:cubicBezTo>
                    <a:pt x="1525" y="1965"/>
                    <a:pt x="1668" y="2477"/>
                    <a:pt x="1941" y="2918"/>
                  </a:cubicBezTo>
                  <a:cubicBezTo>
                    <a:pt x="1406" y="2644"/>
                    <a:pt x="1048" y="2060"/>
                    <a:pt x="1048" y="1453"/>
                  </a:cubicBezTo>
                  <a:lnTo>
                    <a:pt x="1048" y="1334"/>
                  </a:lnTo>
                  <a:cubicBezTo>
                    <a:pt x="1048" y="1215"/>
                    <a:pt x="953" y="1120"/>
                    <a:pt x="834" y="1120"/>
                  </a:cubicBezTo>
                  <a:lnTo>
                    <a:pt x="620" y="1120"/>
                  </a:lnTo>
                  <a:lnTo>
                    <a:pt x="1287" y="453"/>
                  </a:lnTo>
                  <a:close/>
                  <a:moveTo>
                    <a:pt x="1282" y="1"/>
                  </a:moveTo>
                  <a:cubicBezTo>
                    <a:pt x="1212" y="1"/>
                    <a:pt x="1144" y="24"/>
                    <a:pt x="1096" y="72"/>
                  </a:cubicBezTo>
                  <a:lnTo>
                    <a:pt x="108" y="1060"/>
                  </a:lnTo>
                  <a:cubicBezTo>
                    <a:pt x="36" y="1132"/>
                    <a:pt x="1" y="1251"/>
                    <a:pt x="48" y="1358"/>
                  </a:cubicBezTo>
                  <a:cubicBezTo>
                    <a:pt x="96" y="1465"/>
                    <a:pt x="203" y="1525"/>
                    <a:pt x="298" y="1525"/>
                  </a:cubicBezTo>
                  <a:lnTo>
                    <a:pt x="644" y="1525"/>
                  </a:lnTo>
                  <a:cubicBezTo>
                    <a:pt x="679" y="2287"/>
                    <a:pt x="1120" y="2965"/>
                    <a:pt x="1810" y="3287"/>
                  </a:cubicBezTo>
                  <a:lnTo>
                    <a:pt x="2251" y="3501"/>
                  </a:lnTo>
                  <a:cubicBezTo>
                    <a:pt x="2299" y="3513"/>
                    <a:pt x="2322" y="3537"/>
                    <a:pt x="2370" y="3537"/>
                  </a:cubicBezTo>
                  <a:cubicBezTo>
                    <a:pt x="2441" y="3537"/>
                    <a:pt x="2525" y="3501"/>
                    <a:pt x="2584" y="3430"/>
                  </a:cubicBezTo>
                  <a:cubicBezTo>
                    <a:pt x="2656" y="3334"/>
                    <a:pt x="2668" y="3192"/>
                    <a:pt x="2596" y="3096"/>
                  </a:cubicBezTo>
                  <a:lnTo>
                    <a:pt x="2418" y="2894"/>
                  </a:lnTo>
                  <a:cubicBezTo>
                    <a:pt x="2120" y="2489"/>
                    <a:pt x="1953" y="2013"/>
                    <a:pt x="1941" y="1525"/>
                  </a:cubicBezTo>
                  <a:lnTo>
                    <a:pt x="2263" y="1525"/>
                  </a:lnTo>
                  <a:cubicBezTo>
                    <a:pt x="2370" y="1525"/>
                    <a:pt x="2477" y="1465"/>
                    <a:pt x="2525" y="1358"/>
                  </a:cubicBezTo>
                  <a:cubicBezTo>
                    <a:pt x="2561" y="1251"/>
                    <a:pt x="2537" y="1132"/>
                    <a:pt x="2453" y="1060"/>
                  </a:cubicBezTo>
                  <a:lnTo>
                    <a:pt x="1477" y="72"/>
                  </a:lnTo>
                  <a:cubicBezTo>
                    <a:pt x="1423" y="24"/>
                    <a:pt x="1352" y="1"/>
                    <a:pt x="12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7"/>
            <p:cNvSpPr/>
            <p:nvPr/>
          </p:nvSpPr>
          <p:spPr>
            <a:xfrm>
              <a:off x="4192175" y="3824300"/>
              <a:ext cx="65800" cy="87650"/>
            </a:xfrm>
            <a:custGeom>
              <a:rect b="b" l="l" r="r" t="t"/>
              <a:pathLst>
                <a:path extrusionOk="0" h="3506" w="2632">
                  <a:moveTo>
                    <a:pt x="299" y="0"/>
                  </a:moveTo>
                  <a:cubicBezTo>
                    <a:pt x="218" y="0"/>
                    <a:pt x="140" y="40"/>
                    <a:pt x="84" y="112"/>
                  </a:cubicBezTo>
                  <a:cubicBezTo>
                    <a:pt x="13" y="195"/>
                    <a:pt x="1" y="350"/>
                    <a:pt x="72" y="434"/>
                  </a:cubicBezTo>
                  <a:lnTo>
                    <a:pt x="227" y="612"/>
                  </a:lnTo>
                  <a:cubicBezTo>
                    <a:pt x="525" y="1017"/>
                    <a:pt x="679" y="1493"/>
                    <a:pt x="703" y="1981"/>
                  </a:cubicBezTo>
                  <a:lnTo>
                    <a:pt x="370" y="1981"/>
                  </a:lnTo>
                  <a:cubicBezTo>
                    <a:pt x="263" y="1981"/>
                    <a:pt x="167" y="2041"/>
                    <a:pt x="120" y="2148"/>
                  </a:cubicBezTo>
                  <a:cubicBezTo>
                    <a:pt x="72" y="2255"/>
                    <a:pt x="108" y="2374"/>
                    <a:pt x="179" y="2446"/>
                  </a:cubicBezTo>
                  <a:lnTo>
                    <a:pt x="1156" y="3422"/>
                  </a:lnTo>
                  <a:cubicBezTo>
                    <a:pt x="1215" y="3481"/>
                    <a:pt x="1275" y="3505"/>
                    <a:pt x="1358" y="3505"/>
                  </a:cubicBezTo>
                  <a:cubicBezTo>
                    <a:pt x="1429" y="3505"/>
                    <a:pt x="1489" y="3470"/>
                    <a:pt x="1548" y="3422"/>
                  </a:cubicBezTo>
                  <a:lnTo>
                    <a:pt x="2525" y="2446"/>
                  </a:lnTo>
                  <a:cubicBezTo>
                    <a:pt x="2596" y="2374"/>
                    <a:pt x="2632" y="2255"/>
                    <a:pt x="2584" y="2148"/>
                  </a:cubicBezTo>
                  <a:cubicBezTo>
                    <a:pt x="2549" y="2041"/>
                    <a:pt x="2441" y="1981"/>
                    <a:pt x="2334" y="1981"/>
                  </a:cubicBezTo>
                  <a:lnTo>
                    <a:pt x="1989" y="1981"/>
                  </a:lnTo>
                  <a:cubicBezTo>
                    <a:pt x="1989" y="1862"/>
                    <a:pt x="1977" y="1743"/>
                    <a:pt x="1953" y="1624"/>
                  </a:cubicBezTo>
                  <a:cubicBezTo>
                    <a:pt x="1924" y="1536"/>
                    <a:pt x="1846" y="1472"/>
                    <a:pt x="1766" y="1472"/>
                  </a:cubicBezTo>
                  <a:cubicBezTo>
                    <a:pt x="1749" y="1472"/>
                    <a:pt x="1732" y="1475"/>
                    <a:pt x="1715" y="1481"/>
                  </a:cubicBezTo>
                  <a:cubicBezTo>
                    <a:pt x="1608" y="1505"/>
                    <a:pt x="1537" y="1612"/>
                    <a:pt x="1560" y="1719"/>
                  </a:cubicBezTo>
                  <a:cubicBezTo>
                    <a:pt x="1596" y="1838"/>
                    <a:pt x="1608" y="1957"/>
                    <a:pt x="1608" y="2077"/>
                  </a:cubicBezTo>
                  <a:lnTo>
                    <a:pt x="1608" y="2196"/>
                  </a:lnTo>
                  <a:cubicBezTo>
                    <a:pt x="1608" y="2315"/>
                    <a:pt x="1691" y="2398"/>
                    <a:pt x="1810" y="2398"/>
                  </a:cubicBezTo>
                  <a:lnTo>
                    <a:pt x="2037" y="2398"/>
                  </a:lnTo>
                  <a:lnTo>
                    <a:pt x="1370" y="3065"/>
                  </a:lnTo>
                  <a:lnTo>
                    <a:pt x="703" y="2398"/>
                  </a:lnTo>
                  <a:lnTo>
                    <a:pt x="917" y="2398"/>
                  </a:lnTo>
                  <a:cubicBezTo>
                    <a:pt x="1036" y="2398"/>
                    <a:pt x="1132" y="2315"/>
                    <a:pt x="1132" y="2196"/>
                  </a:cubicBezTo>
                  <a:lnTo>
                    <a:pt x="1132" y="2088"/>
                  </a:lnTo>
                  <a:cubicBezTo>
                    <a:pt x="1132" y="1553"/>
                    <a:pt x="977" y="1041"/>
                    <a:pt x="715" y="600"/>
                  </a:cubicBezTo>
                  <a:lnTo>
                    <a:pt x="715" y="600"/>
                  </a:lnTo>
                  <a:cubicBezTo>
                    <a:pt x="917" y="707"/>
                    <a:pt x="1084" y="838"/>
                    <a:pt x="1239" y="1017"/>
                  </a:cubicBezTo>
                  <a:cubicBezTo>
                    <a:pt x="1278" y="1062"/>
                    <a:pt x="1330" y="1083"/>
                    <a:pt x="1384" y="1083"/>
                  </a:cubicBezTo>
                  <a:cubicBezTo>
                    <a:pt x="1429" y="1083"/>
                    <a:pt x="1475" y="1068"/>
                    <a:pt x="1513" y="1041"/>
                  </a:cubicBezTo>
                  <a:cubicBezTo>
                    <a:pt x="1608" y="969"/>
                    <a:pt x="1608" y="850"/>
                    <a:pt x="1548" y="767"/>
                  </a:cubicBezTo>
                  <a:cubicBezTo>
                    <a:pt x="1358" y="541"/>
                    <a:pt x="1132" y="362"/>
                    <a:pt x="858" y="243"/>
                  </a:cubicBezTo>
                  <a:lnTo>
                    <a:pt x="417" y="29"/>
                  </a:lnTo>
                  <a:cubicBezTo>
                    <a:pt x="379" y="9"/>
                    <a:pt x="339" y="0"/>
                    <a:pt x="2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 name="Google Shape;584;p47"/>
          <p:cNvGrpSpPr/>
          <p:nvPr/>
        </p:nvGrpSpPr>
        <p:grpSpPr>
          <a:xfrm>
            <a:off x="4775330" y="3032350"/>
            <a:ext cx="372621" cy="384470"/>
            <a:chOff x="5325350" y="3812200"/>
            <a:chExt cx="337275" cy="348000"/>
          </a:xfrm>
        </p:grpSpPr>
        <p:sp>
          <p:nvSpPr>
            <p:cNvPr id="585" name="Google Shape;585;p47"/>
            <p:cNvSpPr/>
            <p:nvPr/>
          </p:nvSpPr>
          <p:spPr>
            <a:xfrm>
              <a:off x="5325350" y="3980125"/>
              <a:ext cx="337275" cy="148225"/>
            </a:xfrm>
            <a:custGeom>
              <a:rect b="b" l="l" r="r" t="t"/>
              <a:pathLst>
                <a:path extrusionOk="0" h="5929" w="13491">
                  <a:moveTo>
                    <a:pt x="9933" y="410"/>
                  </a:moveTo>
                  <a:cubicBezTo>
                    <a:pt x="10040" y="410"/>
                    <a:pt x="10144" y="455"/>
                    <a:pt x="10216" y="547"/>
                  </a:cubicBezTo>
                  <a:cubicBezTo>
                    <a:pt x="10335" y="689"/>
                    <a:pt x="10335" y="904"/>
                    <a:pt x="10204" y="1047"/>
                  </a:cubicBezTo>
                  <a:lnTo>
                    <a:pt x="8514" y="2475"/>
                  </a:lnTo>
                  <a:lnTo>
                    <a:pt x="8514" y="2428"/>
                  </a:lnTo>
                  <a:cubicBezTo>
                    <a:pt x="8514" y="2166"/>
                    <a:pt x="8395" y="1916"/>
                    <a:pt x="8216" y="1749"/>
                  </a:cubicBezTo>
                  <a:lnTo>
                    <a:pt x="9681" y="499"/>
                  </a:lnTo>
                  <a:cubicBezTo>
                    <a:pt x="9756" y="440"/>
                    <a:pt x="9845" y="410"/>
                    <a:pt x="9933" y="410"/>
                  </a:cubicBezTo>
                  <a:close/>
                  <a:moveTo>
                    <a:pt x="11314" y="767"/>
                  </a:moveTo>
                  <a:cubicBezTo>
                    <a:pt x="11421" y="767"/>
                    <a:pt x="11525" y="812"/>
                    <a:pt x="11597" y="904"/>
                  </a:cubicBezTo>
                  <a:cubicBezTo>
                    <a:pt x="11657" y="975"/>
                    <a:pt x="11681" y="1082"/>
                    <a:pt x="11681" y="1166"/>
                  </a:cubicBezTo>
                  <a:cubicBezTo>
                    <a:pt x="11669" y="1273"/>
                    <a:pt x="11621" y="1356"/>
                    <a:pt x="11550" y="1416"/>
                  </a:cubicBezTo>
                  <a:lnTo>
                    <a:pt x="10288" y="2487"/>
                  </a:lnTo>
                  <a:cubicBezTo>
                    <a:pt x="10228" y="2547"/>
                    <a:pt x="10133" y="2582"/>
                    <a:pt x="10050" y="2582"/>
                  </a:cubicBezTo>
                  <a:lnTo>
                    <a:pt x="9028" y="2582"/>
                  </a:lnTo>
                  <a:lnTo>
                    <a:pt x="11062" y="856"/>
                  </a:lnTo>
                  <a:cubicBezTo>
                    <a:pt x="11137" y="797"/>
                    <a:pt x="11226" y="767"/>
                    <a:pt x="11314" y="767"/>
                  </a:cubicBezTo>
                  <a:close/>
                  <a:moveTo>
                    <a:pt x="9924" y="1"/>
                  </a:moveTo>
                  <a:cubicBezTo>
                    <a:pt x="9743" y="1"/>
                    <a:pt x="9561" y="62"/>
                    <a:pt x="9407" y="189"/>
                  </a:cubicBezTo>
                  <a:lnTo>
                    <a:pt x="7835" y="1523"/>
                  </a:lnTo>
                  <a:cubicBezTo>
                    <a:pt x="7764" y="1499"/>
                    <a:pt x="7668" y="1499"/>
                    <a:pt x="7585" y="1499"/>
                  </a:cubicBezTo>
                  <a:lnTo>
                    <a:pt x="4751" y="1499"/>
                  </a:lnTo>
                  <a:cubicBezTo>
                    <a:pt x="4108" y="1499"/>
                    <a:pt x="3501" y="1678"/>
                    <a:pt x="2965" y="2011"/>
                  </a:cubicBezTo>
                  <a:cubicBezTo>
                    <a:pt x="2430" y="2356"/>
                    <a:pt x="2001" y="2833"/>
                    <a:pt x="1727" y="3416"/>
                  </a:cubicBezTo>
                  <a:lnTo>
                    <a:pt x="1644" y="3618"/>
                  </a:lnTo>
                  <a:lnTo>
                    <a:pt x="84" y="5607"/>
                  </a:lnTo>
                  <a:cubicBezTo>
                    <a:pt x="1" y="5690"/>
                    <a:pt x="25" y="5821"/>
                    <a:pt x="108" y="5881"/>
                  </a:cubicBezTo>
                  <a:cubicBezTo>
                    <a:pt x="156" y="5916"/>
                    <a:pt x="203" y="5928"/>
                    <a:pt x="239" y="5928"/>
                  </a:cubicBezTo>
                  <a:cubicBezTo>
                    <a:pt x="298" y="5928"/>
                    <a:pt x="358" y="5892"/>
                    <a:pt x="406" y="5857"/>
                  </a:cubicBezTo>
                  <a:lnTo>
                    <a:pt x="1989" y="3856"/>
                  </a:lnTo>
                  <a:cubicBezTo>
                    <a:pt x="2001" y="3845"/>
                    <a:pt x="2001" y="3833"/>
                    <a:pt x="2013" y="3821"/>
                  </a:cubicBezTo>
                  <a:lnTo>
                    <a:pt x="2120" y="3595"/>
                  </a:lnTo>
                  <a:cubicBezTo>
                    <a:pt x="2608" y="2571"/>
                    <a:pt x="3656" y="1916"/>
                    <a:pt x="4787" y="1916"/>
                  </a:cubicBezTo>
                  <a:lnTo>
                    <a:pt x="7609" y="1916"/>
                  </a:lnTo>
                  <a:cubicBezTo>
                    <a:pt x="7895" y="1916"/>
                    <a:pt x="8133" y="2154"/>
                    <a:pt x="8133" y="2428"/>
                  </a:cubicBezTo>
                  <a:cubicBezTo>
                    <a:pt x="8133" y="2582"/>
                    <a:pt x="8073" y="2713"/>
                    <a:pt x="7966" y="2809"/>
                  </a:cubicBezTo>
                  <a:cubicBezTo>
                    <a:pt x="7859" y="2892"/>
                    <a:pt x="7740" y="2952"/>
                    <a:pt x="7597" y="2952"/>
                  </a:cubicBezTo>
                  <a:lnTo>
                    <a:pt x="5751" y="2952"/>
                  </a:lnTo>
                  <a:cubicBezTo>
                    <a:pt x="5632" y="2952"/>
                    <a:pt x="5537" y="3047"/>
                    <a:pt x="5537" y="3166"/>
                  </a:cubicBezTo>
                  <a:cubicBezTo>
                    <a:pt x="5537" y="3285"/>
                    <a:pt x="5632" y="3368"/>
                    <a:pt x="5751" y="3368"/>
                  </a:cubicBezTo>
                  <a:lnTo>
                    <a:pt x="7585" y="3368"/>
                  </a:lnTo>
                  <a:cubicBezTo>
                    <a:pt x="7835" y="3368"/>
                    <a:pt x="8073" y="3285"/>
                    <a:pt x="8252" y="3106"/>
                  </a:cubicBezTo>
                  <a:lnTo>
                    <a:pt x="8323" y="3023"/>
                  </a:lnTo>
                  <a:lnTo>
                    <a:pt x="10050" y="3023"/>
                  </a:lnTo>
                  <a:cubicBezTo>
                    <a:pt x="10228" y="3023"/>
                    <a:pt x="10407" y="2963"/>
                    <a:pt x="10562" y="2844"/>
                  </a:cubicBezTo>
                  <a:lnTo>
                    <a:pt x="12443" y="1237"/>
                  </a:lnTo>
                  <a:cubicBezTo>
                    <a:pt x="12526" y="1178"/>
                    <a:pt x="12621" y="1154"/>
                    <a:pt x="12717" y="1154"/>
                  </a:cubicBezTo>
                  <a:cubicBezTo>
                    <a:pt x="12824" y="1166"/>
                    <a:pt x="12907" y="1213"/>
                    <a:pt x="12967" y="1285"/>
                  </a:cubicBezTo>
                  <a:cubicBezTo>
                    <a:pt x="13026" y="1356"/>
                    <a:pt x="13062" y="1463"/>
                    <a:pt x="13062" y="1547"/>
                  </a:cubicBezTo>
                  <a:cubicBezTo>
                    <a:pt x="13038" y="1654"/>
                    <a:pt x="13002" y="1749"/>
                    <a:pt x="12919" y="1809"/>
                  </a:cubicBezTo>
                  <a:lnTo>
                    <a:pt x="9931" y="4333"/>
                  </a:lnTo>
                  <a:cubicBezTo>
                    <a:pt x="9645" y="4571"/>
                    <a:pt x="9311" y="4726"/>
                    <a:pt x="8954" y="4773"/>
                  </a:cubicBezTo>
                  <a:lnTo>
                    <a:pt x="8418" y="4821"/>
                  </a:lnTo>
                  <a:cubicBezTo>
                    <a:pt x="8299" y="4845"/>
                    <a:pt x="8216" y="4940"/>
                    <a:pt x="8240" y="5047"/>
                  </a:cubicBezTo>
                  <a:cubicBezTo>
                    <a:pt x="8252" y="5154"/>
                    <a:pt x="8335" y="5226"/>
                    <a:pt x="8442" y="5226"/>
                  </a:cubicBezTo>
                  <a:lnTo>
                    <a:pt x="8478" y="5226"/>
                  </a:lnTo>
                  <a:lnTo>
                    <a:pt x="9014" y="5166"/>
                  </a:lnTo>
                  <a:cubicBezTo>
                    <a:pt x="9454" y="5107"/>
                    <a:pt x="9871" y="4928"/>
                    <a:pt x="10204" y="4654"/>
                  </a:cubicBezTo>
                  <a:lnTo>
                    <a:pt x="13193" y="2118"/>
                  </a:lnTo>
                  <a:cubicBezTo>
                    <a:pt x="13360" y="1987"/>
                    <a:pt x="13443" y="1797"/>
                    <a:pt x="13479" y="1582"/>
                  </a:cubicBezTo>
                  <a:cubicBezTo>
                    <a:pt x="13491" y="1356"/>
                    <a:pt x="13431" y="1154"/>
                    <a:pt x="13300" y="999"/>
                  </a:cubicBezTo>
                  <a:cubicBezTo>
                    <a:pt x="13157" y="844"/>
                    <a:pt x="12967" y="749"/>
                    <a:pt x="12764" y="725"/>
                  </a:cubicBezTo>
                  <a:cubicBezTo>
                    <a:pt x="12734" y="722"/>
                    <a:pt x="12703" y="720"/>
                    <a:pt x="12673" y="720"/>
                  </a:cubicBezTo>
                  <a:cubicBezTo>
                    <a:pt x="12493" y="720"/>
                    <a:pt x="12324" y="781"/>
                    <a:pt x="12181" y="904"/>
                  </a:cubicBezTo>
                  <a:lnTo>
                    <a:pt x="12074" y="987"/>
                  </a:lnTo>
                  <a:cubicBezTo>
                    <a:pt x="12038" y="856"/>
                    <a:pt x="11990" y="737"/>
                    <a:pt x="11895" y="630"/>
                  </a:cubicBezTo>
                  <a:cubicBezTo>
                    <a:pt x="11737" y="452"/>
                    <a:pt x="11517" y="358"/>
                    <a:pt x="11293" y="358"/>
                  </a:cubicBezTo>
                  <a:cubicBezTo>
                    <a:pt x="11113" y="358"/>
                    <a:pt x="10930" y="419"/>
                    <a:pt x="10776" y="547"/>
                  </a:cubicBezTo>
                  <a:lnTo>
                    <a:pt x="10693" y="618"/>
                  </a:lnTo>
                  <a:cubicBezTo>
                    <a:pt x="10657" y="499"/>
                    <a:pt x="10597" y="380"/>
                    <a:pt x="10526" y="273"/>
                  </a:cubicBezTo>
                  <a:cubicBezTo>
                    <a:pt x="10368" y="95"/>
                    <a:pt x="10147" y="1"/>
                    <a:pt x="99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7"/>
            <p:cNvSpPr/>
            <p:nvPr/>
          </p:nvSpPr>
          <p:spPr>
            <a:xfrm>
              <a:off x="5426550" y="4103275"/>
              <a:ext cx="94400" cy="56925"/>
            </a:xfrm>
            <a:custGeom>
              <a:rect b="b" l="l" r="r" t="t"/>
              <a:pathLst>
                <a:path extrusionOk="0" h="2277" w="3776">
                  <a:moveTo>
                    <a:pt x="3525" y="1"/>
                  </a:moveTo>
                  <a:cubicBezTo>
                    <a:pt x="3517" y="1"/>
                    <a:pt x="3509" y="1"/>
                    <a:pt x="3501" y="2"/>
                  </a:cubicBezTo>
                  <a:lnTo>
                    <a:pt x="1584" y="240"/>
                  </a:lnTo>
                  <a:cubicBezTo>
                    <a:pt x="1537" y="240"/>
                    <a:pt x="1477" y="276"/>
                    <a:pt x="1442" y="323"/>
                  </a:cubicBezTo>
                  <a:lnTo>
                    <a:pt x="72" y="1955"/>
                  </a:lnTo>
                  <a:cubicBezTo>
                    <a:pt x="1" y="2050"/>
                    <a:pt x="13" y="2181"/>
                    <a:pt x="108" y="2240"/>
                  </a:cubicBezTo>
                  <a:cubicBezTo>
                    <a:pt x="156" y="2264"/>
                    <a:pt x="191" y="2276"/>
                    <a:pt x="239" y="2276"/>
                  </a:cubicBezTo>
                  <a:cubicBezTo>
                    <a:pt x="299" y="2276"/>
                    <a:pt x="358" y="2252"/>
                    <a:pt x="406" y="2205"/>
                  </a:cubicBezTo>
                  <a:lnTo>
                    <a:pt x="1727" y="633"/>
                  </a:lnTo>
                  <a:lnTo>
                    <a:pt x="3573" y="407"/>
                  </a:lnTo>
                  <a:cubicBezTo>
                    <a:pt x="3692" y="395"/>
                    <a:pt x="3775" y="288"/>
                    <a:pt x="3751" y="181"/>
                  </a:cubicBezTo>
                  <a:cubicBezTo>
                    <a:pt x="3718" y="70"/>
                    <a:pt x="3624" y="1"/>
                    <a:pt x="35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7"/>
            <p:cNvSpPr/>
            <p:nvPr/>
          </p:nvSpPr>
          <p:spPr>
            <a:xfrm>
              <a:off x="5368825" y="3812200"/>
              <a:ext cx="199150" cy="178925"/>
            </a:xfrm>
            <a:custGeom>
              <a:rect b="b" l="l" r="r" t="t"/>
              <a:pathLst>
                <a:path extrusionOk="0" h="7157" w="7966">
                  <a:moveTo>
                    <a:pt x="1691" y="1"/>
                  </a:moveTo>
                  <a:cubicBezTo>
                    <a:pt x="762" y="1"/>
                    <a:pt x="0" y="751"/>
                    <a:pt x="0" y="1680"/>
                  </a:cubicBezTo>
                  <a:lnTo>
                    <a:pt x="0" y="4537"/>
                  </a:lnTo>
                  <a:cubicBezTo>
                    <a:pt x="12" y="5478"/>
                    <a:pt x="762" y="6216"/>
                    <a:pt x="1703" y="6216"/>
                  </a:cubicBezTo>
                  <a:lnTo>
                    <a:pt x="2191" y="6216"/>
                  </a:lnTo>
                  <a:lnTo>
                    <a:pt x="2512" y="6918"/>
                  </a:lnTo>
                  <a:cubicBezTo>
                    <a:pt x="2572" y="7061"/>
                    <a:pt x="2703" y="7156"/>
                    <a:pt x="2869" y="7156"/>
                  </a:cubicBezTo>
                  <a:cubicBezTo>
                    <a:pt x="3024" y="7156"/>
                    <a:pt x="3167" y="7061"/>
                    <a:pt x="3227" y="6918"/>
                  </a:cubicBezTo>
                  <a:lnTo>
                    <a:pt x="3536" y="6216"/>
                  </a:lnTo>
                  <a:lnTo>
                    <a:pt x="4596" y="6216"/>
                  </a:lnTo>
                  <a:cubicBezTo>
                    <a:pt x="4715" y="6216"/>
                    <a:pt x="4798" y="6132"/>
                    <a:pt x="4798" y="6013"/>
                  </a:cubicBezTo>
                  <a:cubicBezTo>
                    <a:pt x="4798" y="5894"/>
                    <a:pt x="4715" y="5799"/>
                    <a:pt x="4596" y="5799"/>
                  </a:cubicBezTo>
                  <a:lnTo>
                    <a:pt x="3417" y="5799"/>
                  </a:lnTo>
                  <a:cubicBezTo>
                    <a:pt x="3346" y="5799"/>
                    <a:pt x="3262" y="5847"/>
                    <a:pt x="3227" y="5918"/>
                  </a:cubicBezTo>
                  <a:lnTo>
                    <a:pt x="2858" y="6704"/>
                  </a:lnTo>
                  <a:lnTo>
                    <a:pt x="2500" y="5918"/>
                  </a:lnTo>
                  <a:cubicBezTo>
                    <a:pt x="2477" y="5847"/>
                    <a:pt x="2405" y="5799"/>
                    <a:pt x="2310" y="5799"/>
                  </a:cubicBezTo>
                  <a:lnTo>
                    <a:pt x="1691" y="5799"/>
                  </a:lnTo>
                  <a:cubicBezTo>
                    <a:pt x="988" y="5799"/>
                    <a:pt x="405" y="5239"/>
                    <a:pt x="405" y="4525"/>
                  </a:cubicBezTo>
                  <a:lnTo>
                    <a:pt x="405" y="1668"/>
                  </a:lnTo>
                  <a:cubicBezTo>
                    <a:pt x="405" y="965"/>
                    <a:pt x="976" y="382"/>
                    <a:pt x="1691" y="382"/>
                  </a:cubicBezTo>
                  <a:lnTo>
                    <a:pt x="6287" y="382"/>
                  </a:lnTo>
                  <a:cubicBezTo>
                    <a:pt x="6989" y="382"/>
                    <a:pt x="7561" y="941"/>
                    <a:pt x="7561" y="1668"/>
                  </a:cubicBezTo>
                  <a:lnTo>
                    <a:pt x="7561" y="4525"/>
                  </a:lnTo>
                  <a:cubicBezTo>
                    <a:pt x="7561" y="5216"/>
                    <a:pt x="7001" y="5799"/>
                    <a:pt x="6287" y="5799"/>
                  </a:cubicBezTo>
                  <a:lnTo>
                    <a:pt x="5441" y="5799"/>
                  </a:lnTo>
                  <a:cubicBezTo>
                    <a:pt x="5322" y="5799"/>
                    <a:pt x="5227" y="5894"/>
                    <a:pt x="5227" y="6013"/>
                  </a:cubicBezTo>
                  <a:cubicBezTo>
                    <a:pt x="5227" y="6132"/>
                    <a:pt x="5322" y="6216"/>
                    <a:pt x="5441" y="6216"/>
                  </a:cubicBezTo>
                  <a:lnTo>
                    <a:pt x="6287" y="6216"/>
                  </a:lnTo>
                  <a:cubicBezTo>
                    <a:pt x="7215" y="6216"/>
                    <a:pt x="7965" y="5454"/>
                    <a:pt x="7965" y="4537"/>
                  </a:cubicBezTo>
                  <a:lnTo>
                    <a:pt x="7965" y="1680"/>
                  </a:lnTo>
                  <a:cubicBezTo>
                    <a:pt x="7965" y="751"/>
                    <a:pt x="7215" y="1"/>
                    <a:pt x="62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7"/>
            <p:cNvSpPr/>
            <p:nvPr/>
          </p:nvSpPr>
          <p:spPr>
            <a:xfrm>
              <a:off x="5421200" y="3841675"/>
              <a:ext cx="109575" cy="95875"/>
            </a:xfrm>
            <a:custGeom>
              <a:rect b="b" l="l" r="r" t="t"/>
              <a:pathLst>
                <a:path extrusionOk="0" h="3835" w="4383">
                  <a:moveTo>
                    <a:pt x="1917" y="0"/>
                  </a:moveTo>
                  <a:cubicBezTo>
                    <a:pt x="1632" y="0"/>
                    <a:pt x="1346" y="60"/>
                    <a:pt x="1096" y="191"/>
                  </a:cubicBezTo>
                  <a:cubicBezTo>
                    <a:pt x="989" y="227"/>
                    <a:pt x="953" y="346"/>
                    <a:pt x="989" y="453"/>
                  </a:cubicBezTo>
                  <a:cubicBezTo>
                    <a:pt x="1024" y="533"/>
                    <a:pt x="1100" y="573"/>
                    <a:pt x="1181" y="573"/>
                  </a:cubicBezTo>
                  <a:cubicBezTo>
                    <a:pt x="1208" y="573"/>
                    <a:pt x="1236" y="569"/>
                    <a:pt x="1263" y="560"/>
                  </a:cubicBezTo>
                  <a:cubicBezTo>
                    <a:pt x="1465" y="465"/>
                    <a:pt x="1679" y="405"/>
                    <a:pt x="1906" y="405"/>
                  </a:cubicBezTo>
                  <a:cubicBezTo>
                    <a:pt x="2394" y="405"/>
                    <a:pt x="2834" y="643"/>
                    <a:pt x="3108" y="1024"/>
                  </a:cubicBezTo>
                  <a:lnTo>
                    <a:pt x="1822" y="2239"/>
                  </a:lnTo>
                  <a:lnTo>
                    <a:pt x="1572" y="1989"/>
                  </a:lnTo>
                  <a:cubicBezTo>
                    <a:pt x="1536" y="1953"/>
                    <a:pt x="1486" y="1935"/>
                    <a:pt x="1434" y="1935"/>
                  </a:cubicBezTo>
                  <a:cubicBezTo>
                    <a:pt x="1382" y="1935"/>
                    <a:pt x="1328" y="1953"/>
                    <a:pt x="1286" y="1989"/>
                  </a:cubicBezTo>
                  <a:cubicBezTo>
                    <a:pt x="1215" y="2060"/>
                    <a:pt x="1215" y="2191"/>
                    <a:pt x="1286" y="2275"/>
                  </a:cubicBezTo>
                  <a:lnTo>
                    <a:pt x="1691" y="2667"/>
                  </a:lnTo>
                  <a:cubicBezTo>
                    <a:pt x="1739" y="2715"/>
                    <a:pt x="1786" y="2727"/>
                    <a:pt x="1846" y="2727"/>
                  </a:cubicBezTo>
                  <a:cubicBezTo>
                    <a:pt x="1882" y="2727"/>
                    <a:pt x="1941" y="2715"/>
                    <a:pt x="1989" y="2667"/>
                  </a:cubicBezTo>
                  <a:lnTo>
                    <a:pt x="3334" y="1393"/>
                  </a:lnTo>
                  <a:cubicBezTo>
                    <a:pt x="3394" y="1560"/>
                    <a:pt x="3418" y="1727"/>
                    <a:pt x="3418" y="1917"/>
                  </a:cubicBezTo>
                  <a:cubicBezTo>
                    <a:pt x="3418" y="2751"/>
                    <a:pt x="2751" y="3418"/>
                    <a:pt x="1917" y="3418"/>
                  </a:cubicBezTo>
                  <a:cubicBezTo>
                    <a:pt x="1084" y="3418"/>
                    <a:pt x="417" y="2751"/>
                    <a:pt x="417" y="1917"/>
                  </a:cubicBezTo>
                  <a:cubicBezTo>
                    <a:pt x="417" y="1596"/>
                    <a:pt x="501" y="1298"/>
                    <a:pt x="679" y="1048"/>
                  </a:cubicBezTo>
                  <a:cubicBezTo>
                    <a:pt x="739" y="965"/>
                    <a:pt x="715" y="822"/>
                    <a:pt x="620" y="762"/>
                  </a:cubicBezTo>
                  <a:cubicBezTo>
                    <a:pt x="588" y="740"/>
                    <a:pt x="548" y="729"/>
                    <a:pt x="508" y="729"/>
                  </a:cubicBezTo>
                  <a:cubicBezTo>
                    <a:pt x="440" y="729"/>
                    <a:pt x="371" y="758"/>
                    <a:pt x="334" y="810"/>
                  </a:cubicBezTo>
                  <a:cubicBezTo>
                    <a:pt x="120" y="1143"/>
                    <a:pt x="1" y="1513"/>
                    <a:pt x="1" y="1917"/>
                  </a:cubicBezTo>
                  <a:cubicBezTo>
                    <a:pt x="1" y="2965"/>
                    <a:pt x="858" y="3834"/>
                    <a:pt x="1917" y="3834"/>
                  </a:cubicBezTo>
                  <a:cubicBezTo>
                    <a:pt x="2977" y="3834"/>
                    <a:pt x="3834" y="2965"/>
                    <a:pt x="3834" y="1917"/>
                  </a:cubicBezTo>
                  <a:cubicBezTo>
                    <a:pt x="3834" y="1620"/>
                    <a:pt x="3763" y="1334"/>
                    <a:pt x="3644" y="1084"/>
                  </a:cubicBezTo>
                  <a:lnTo>
                    <a:pt x="4299" y="453"/>
                  </a:lnTo>
                  <a:cubicBezTo>
                    <a:pt x="4370" y="381"/>
                    <a:pt x="4382" y="239"/>
                    <a:pt x="4299" y="167"/>
                  </a:cubicBezTo>
                  <a:cubicBezTo>
                    <a:pt x="4262" y="130"/>
                    <a:pt x="4205" y="109"/>
                    <a:pt x="4150" y="109"/>
                  </a:cubicBezTo>
                  <a:cubicBezTo>
                    <a:pt x="4098" y="109"/>
                    <a:pt x="4047" y="127"/>
                    <a:pt x="4013" y="167"/>
                  </a:cubicBezTo>
                  <a:lnTo>
                    <a:pt x="3418" y="739"/>
                  </a:lnTo>
                  <a:cubicBezTo>
                    <a:pt x="3060" y="286"/>
                    <a:pt x="2525" y="0"/>
                    <a:pt x="19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89" name="Google Shape;589;p47"/>
          <p:cNvPicPr preferRelativeResize="0"/>
          <p:nvPr/>
        </p:nvPicPr>
        <p:blipFill rotWithShape="1">
          <a:blip r:embed="rId3">
            <a:alphaModFix/>
          </a:blip>
          <a:srcRect b="43184" l="4005" r="51196" t="23704"/>
          <a:stretch/>
        </p:blipFill>
        <p:spPr>
          <a:xfrm>
            <a:off x="1268800" y="307400"/>
            <a:ext cx="7158400" cy="3436048"/>
          </a:xfrm>
          <a:prstGeom prst="rect">
            <a:avLst/>
          </a:prstGeom>
          <a:noFill/>
          <a:ln>
            <a:noFill/>
          </a:ln>
        </p:spPr>
      </p:pic>
      <p:sp>
        <p:nvSpPr>
          <p:cNvPr id="590" name="Google Shape;590;p47"/>
          <p:cNvSpPr txBox="1"/>
          <p:nvPr/>
        </p:nvSpPr>
        <p:spPr>
          <a:xfrm>
            <a:off x="1540150" y="3879975"/>
            <a:ext cx="7051800" cy="923400"/>
          </a:xfrm>
          <a:prstGeom prst="rect">
            <a:avLst/>
          </a:prstGeom>
          <a:noFill/>
          <a:ln>
            <a:noFill/>
          </a:ln>
        </p:spPr>
        <p:txBody>
          <a:bodyPr anchorCtr="0" anchor="t" bIns="91425" lIns="91425" spcFirstLastPara="1" rIns="91425" wrap="square" tIns="91425">
            <a:spAutoFit/>
          </a:bodyPr>
          <a:lstStyle/>
          <a:p>
            <a:pPr indent="0" lvl="0" marL="0" rtl="0" algn="ctr">
              <a:lnSpc>
                <a:spcPct val="200000"/>
              </a:lnSpc>
              <a:spcBef>
                <a:spcPts val="0"/>
              </a:spcBef>
              <a:spcAft>
                <a:spcPts val="0"/>
              </a:spcAft>
              <a:buNone/>
            </a:pPr>
            <a:r>
              <a:rPr b="1" lang="de" sz="1600">
                <a:latin typeface="Merriweather"/>
                <a:ea typeface="Merriweather"/>
                <a:cs typeface="Merriweather"/>
                <a:sym typeface="Merriweather"/>
              </a:rPr>
              <a:t>Figure 5</a:t>
            </a:r>
            <a:r>
              <a:rPr lang="de" sz="1600">
                <a:latin typeface="Merriweather"/>
                <a:ea typeface="Merriweather"/>
                <a:cs typeface="Merriweather"/>
                <a:sym typeface="Merriweather"/>
              </a:rPr>
              <a:t>: </a:t>
            </a:r>
            <a:r>
              <a:rPr b="1" lang="de" sz="1200">
                <a:latin typeface="Times New Roman"/>
                <a:ea typeface="Times New Roman"/>
                <a:cs typeface="Times New Roman"/>
                <a:sym typeface="Times New Roman"/>
              </a:rPr>
              <a:t> </a:t>
            </a:r>
            <a:r>
              <a:rPr lang="de">
                <a:solidFill>
                  <a:srgbClr val="202124"/>
                </a:solidFill>
                <a:highlight>
                  <a:srgbClr val="FFFFFF"/>
                </a:highlight>
                <a:latin typeface="Merriweather"/>
                <a:ea typeface="Merriweather"/>
                <a:cs typeface="Merriweather"/>
                <a:sym typeface="Merriweather"/>
              </a:rPr>
              <a:t>Performance parameters</a:t>
            </a:r>
            <a:r>
              <a:rPr lang="de">
                <a:solidFill>
                  <a:srgbClr val="202124"/>
                </a:solidFill>
                <a:highlight>
                  <a:srgbClr val="FFFFFF"/>
                </a:highlight>
                <a:latin typeface="Merriweather"/>
                <a:ea typeface="Merriweather"/>
                <a:cs typeface="Merriweather"/>
                <a:sym typeface="Merriweather"/>
              </a:rPr>
              <a:t> of Pre trained VGG-16 model</a:t>
            </a:r>
            <a:endParaRPr>
              <a:solidFill>
                <a:srgbClr val="202124"/>
              </a:solidFill>
              <a:highlight>
                <a:srgbClr val="FFFFFF"/>
              </a:highlight>
              <a:latin typeface="Merriweather"/>
              <a:ea typeface="Merriweather"/>
              <a:cs typeface="Merriweather"/>
              <a:sym typeface="Merriweather"/>
            </a:endParaRPr>
          </a:p>
          <a:p>
            <a:pPr indent="457200" lvl="0" marL="0" rtl="0" algn="ctr">
              <a:lnSpc>
                <a:spcPct val="200000"/>
              </a:lnSpc>
              <a:spcBef>
                <a:spcPts val="0"/>
              </a:spcBef>
              <a:spcAft>
                <a:spcPts val="0"/>
              </a:spcAft>
              <a:buNone/>
            </a:pPr>
            <a:r>
              <a:rPr lang="de" sz="1600">
                <a:latin typeface="Merriweather"/>
                <a:ea typeface="Merriweather"/>
                <a:cs typeface="Merriweather"/>
                <a:sym typeface="Merriweather"/>
              </a:rPr>
              <a:t> </a:t>
            </a:r>
            <a:endParaRPr>
              <a:latin typeface="Inter"/>
              <a:ea typeface="Inter"/>
              <a:cs typeface="Inter"/>
              <a:sym typeface="Inte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48"/>
          <p:cNvSpPr txBox="1"/>
          <p:nvPr/>
        </p:nvSpPr>
        <p:spPr>
          <a:xfrm flipH="1">
            <a:off x="614125" y="1102834"/>
            <a:ext cx="8039700" cy="273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de" sz="1700">
                <a:latin typeface="Merriweather"/>
                <a:ea typeface="Merriweather"/>
                <a:cs typeface="Merriweather"/>
                <a:sym typeface="Merriweather"/>
              </a:rPr>
              <a:t>This result is in accordance with pre trained model of Keras VGG-16. This pre trained model was implemented on the same dataset that the CNN model is </a:t>
            </a:r>
            <a:r>
              <a:rPr lang="de" sz="1700">
                <a:latin typeface="Merriweather"/>
                <a:ea typeface="Merriweather"/>
                <a:cs typeface="Merriweather"/>
                <a:sym typeface="Merriweather"/>
              </a:rPr>
              <a:t>implemented</a:t>
            </a:r>
            <a:r>
              <a:rPr lang="de" sz="1700">
                <a:latin typeface="Merriweather"/>
                <a:ea typeface="Merriweather"/>
                <a:cs typeface="Merriweather"/>
                <a:sym typeface="Merriweather"/>
              </a:rPr>
              <a:t> on.</a:t>
            </a:r>
            <a:r>
              <a:rPr lang="de" sz="1700">
                <a:latin typeface="Merriweather"/>
                <a:ea typeface="Merriweather"/>
                <a:cs typeface="Merriweather"/>
                <a:sym typeface="Merriweather"/>
              </a:rPr>
              <a:t>The accuracy of the pre-trained VGG-16 model is approximately 76%, which is quite average. This is the reason why the need for CNN architecture was felt and the comparison model was built.</a:t>
            </a:r>
            <a:endParaRPr sz="1700">
              <a:latin typeface="Merriweather"/>
              <a:ea typeface="Merriweather"/>
              <a:cs typeface="Merriweather"/>
              <a:sym typeface="Merriweather"/>
            </a:endParaRPr>
          </a:p>
          <a:p>
            <a:pPr indent="0" lvl="0" marL="0" rtl="0" algn="l">
              <a:spcBef>
                <a:spcPts val="0"/>
              </a:spcBef>
              <a:spcAft>
                <a:spcPts val="0"/>
              </a:spcAft>
              <a:buNone/>
            </a:pPr>
            <a:r>
              <a:t/>
            </a:r>
            <a:endParaRPr sz="1700">
              <a:latin typeface="Merriweather"/>
              <a:ea typeface="Merriweather"/>
              <a:cs typeface="Merriweather"/>
              <a:sym typeface="Merriweather"/>
            </a:endParaRPr>
          </a:p>
          <a:p>
            <a:pPr indent="0" lvl="0" marL="0" rtl="0" algn="l">
              <a:spcBef>
                <a:spcPts val="0"/>
              </a:spcBef>
              <a:spcAft>
                <a:spcPts val="0"/>
              </a:spcAft>
              <a:buNone/>
            </a:pPr>
            <a:r>
              <a:t/>
            </a:r>
            <a:endParaRPr sz="1700">
              <a:latin typeface="Merriweather"/>
              <a:ea typeface="Merriweather"/>
              <a:cs typeface="Merriweather"/>
              <a:sym typeface="Merriweather"/>
            </a:endParaRPr>
          </a:p>
          <a:p>
            <a:pPr indent="0" lvl="0" marL="0" rtl="0" algn="l">
              <a:spcBef>
                <a:spcPts val="0"/>
              </a:spcBef>
              <a:spcAft>
                <a:spcPts val="0"/>
              </a:spcAft>
              <a:buNone/>
            </a:pPr>
            <a:r>
              <a:t/>
            </a:r>
            <a:endParaRPr sz="1700">
              <a:latin typeface="Merriweather"/>
              <a:ea typeface="Merriweather"/>
              <a:cs typeface="Merriweather"/>
              <a:sym typeface="Merriweather"/>
            </a:endParaRPr>
          </a:p>
          <a:p>
            <a:pPr indent="0" lvl="0" marL="0" rtl="0" algn="l">
              <a:spcBef>
                <a:spcPts val="0"/>
              </a:spcBef>
              <a:spcAft>
                <a:spcPts val="0"/>
              </a:spcAft>
              <a:buNone/>
            </a:pPr>
            <a:r>
              <a:t/>
            </a:r>
            <a:endParaRPr sz="1700">
              <a:latin typeface="Merriweather Black"/>
              <a:ea typeface="Merriweather Black"/>
              <a:cs typeface="Merriweather Black"/>
              <a:sym typeface="Merriweather Black"/>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49"/>
          <p:cNvSpPr txBox="1"/>
          <p:nvPr>
            <p:ph type="title"/>
          </p:nvPr>
        </p:nvSpPr>
        <p:spPr>
          <a:xfrm>
            <a:off x="672600" y="375125"/>
            <a:ext cx="7798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de"/>
              <a:t>CNN ARCHITECTURE FOR THE COMPARISON MODEL</a:t>
            </a:r>
            <a:endParaRPr/>
          </a:p>
        </p:txBody>
      </p:sp>
      <p:pic>
        <p:nvPicPr>
          <p:cNvPr id="601" name="Google Shape;601;p49"/>
          <p:cNvPicPr preferRelativeResize="0"/>
          <p:nvPr/>
        </p:nvPicPr>
        <p:blipFill>
          <a:blip r:embed="rId3">
            <a:alphaModFix/>
          </a:blip>
          <a:stretch>
            <a:fillRect/>
          </a:stretch>
        </p:blipFill>
        <p:spPr>
          <a:xfrm>
            <a:off x="888300" y="1709025"/>
            <a:ext cx="7643625" cy="1618650"/>
          </a:xfrm>
          <a:prstGeom prst="rect">
            <a:avLst/>
          </a:prstGeom>
          <a:noFill/>
          <a:ln>
            <a:noFill/>
          </a:ln>
        </p:spPr>
      </p:pic>
      <p:sp>
        <p:nvSpPr>
          <p:cNvPr id="602" name="Google Shape;602;p49"/>
          <p:cNvSpPr txBox="1"/>
          <p:nvPr/>
        </p:nvSpPr>
        <p:spPr>
          <a:xfrm>
            <a:off x="2541525" y="3444075"/>
            <a:ext cx="4840200" cy="923400"/>
          </a:xfrm>
          <a:prstGeom prst="rect">
            <a:avLst/>
          </a:prstGeom>
          <a:noFill/>
          <a:ln>
            <a:noFill/>
          </a:ln>
        </p:spPr>
        <p:txBody>
          <a:bodyPr anchorCtr="0" anchor="t" bIns="91425" lIns="91425" spcFirstLastPara="1" rIns="91425" wrap="square" tIns="91425">
            <a:spAutoFit/>
          </a:bodyPr>
          <a:lstStyle/>
          <a:p>
            <a:pPr indent="0" lvl="0" marL="0" rtl="0" algn="ctr">
              <a:lnSpc>
                <a:spcPct val="200000"/>
              </a:lnSpc>
              <a:spcBef>
                <a:spcPts val="0"/>
              </a:spcBef>
              <a:spcAft>
                <a:spcPts val="0"/>
              </a:spcAft>
              <a:buNone/>
            </a:pPr>
            <a:r>
              <a:rPr b="1" lang="de" sz="1600">
                <a:latin typeface="Merriweather"/>
                <a:ea typeface="Merriweather"/>
                <a:cs typeface="Merriweather"/>
                <a:sym typeface="Merriweather"/>
              </a:rPr>
              <a:t>Figure 5</a:t>
            </a:r>
            <a:r>
              <a:rPr lang="de" sz="1600">
                <a:latin typeface="Merriweather"/>
                <a:ea typeface="Merriweather"/>
                <a:cs typeface="Merriweather"/>
                <a:sym typeface="Merriweather"/>
              </a:rPr>
              <a:t>: </a:t>
            </a:r>
            <a:r>
              <a:rPr b="1" lang="de" sz="1200">
                <a:latin typeface="Times New Roman"/>
                <a:ea typeface="Times New Roman"/>
                <a:cs typeface="Times New Roman"/>
                <a:sym typeface="Times New Roman"/>
              </a:rPr>
              <a:t> </a:t>
            </a:r>
            <a:r>
              <a:rPr lang="de">
                <a:solidFill>
                  <a:srgbClr val="202124"/>
                </a:solidFill>
                <a:highlight>
                  <a:srgbClr val="FFFFFF"/>
                </a:highlight>
                <a:latin typeface="Merriweather"/>
                <a:ea typeface="Merriweather"/>
                <a:cs typeface="Merriweather"/>
                <a:sym typeface="Merriweather"/>
              </a:rPr>
              <a:t>Accuracy of Pre trained VGG-16 model</a:t>
            </a:r>
            <a:endParaRPr>
              <a:solidFill>
                <a:srgbClr val="202124"/>
              </a:solidFill>
              <a:highlight>
                <a:srgbClr val="FFFFFF"/>
              </a:highlight>
              <a:latin typeface="Merriweather"/>
              <a:ea typeface="Merriweather"/>
              <a:cs typeface="Merriweather"/>
              <a:sym typeface="Merriweather"/>
            </a:endParaRPr>
          </a:p>
          <a:p>
            <a:pPr indent="457200" lvl="0" marL="0" rtl="0" algn="ctr">
              <a:lnSpc>
                <a:spcPct val="200000"/>
              </a:lnSpc>
              <a:spcBef>
                <a:spcPts val="0"/>
              </a:spcBef>
              <a:spcAft>
                <a:spcPts val="0"/>
              </a:spcAft>
              <a:buNone/>
            </a:pPr>
            <a:r>
              <a:rPr lang="de" sz="1600">
                <a:latin typeface="Merriweather"/>
                <a:ea typeface="Merriweather"/>
                <a:cs typeface="Merriweather"/>
                <a:sym typeface="Merriweather"/>
              </a:rPr>
              <a:t> </a:t>
            </a:r>
            <a:endParaRPr>
              <a:latin typeface="Inter"/>
              <a:ea typeface="Inter"/>
              <a:cs typeface="Inter"/>
              <a:sym typeface="Inte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sp>
        <p:nvSpPr>
          <p:cNvPr id="607" name="Google Shape;607;p50"/>
          <p:cNvSpPr txBox="1"/>
          <p:nvPr>
            <p:ph type="title"/>
          </p:nvPr>
        </p:nvSpPr>
        <p:spPr>
          <a:xfrm>
            <a:off x="487050" y="97800"/>
            <a:ext cx="7798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de"/>
              <a:t>PSEUDO CODE AND ALGORITHM</a:t>
            </a:r>
            <a:endParaRPr/>
          </a:p>
        </p:txBody>
      </p:sp>
      <p:sp>
        <p:nvSpPr>
          <p:cNvPr id="608" name="Google Shape;608;p50"/>
          <p:cNvSpPr txBox="1"/>
          <p:nvPr/>
        </p:nvSpPr>
        <p:spPr>
          <a:xfrm>
            <a:off x="786275" y="581600"/>
            <a:ext cx="7427700" cy="43869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de" sz="1300">
                <a:latin typeface="Merriweather"/>
                <a:ea typeface="Merriweather"/>
                <a:cs typeface="Merriweather"/>
                <a:sym typeface="Merriweather"/>
              </a:rPr>
              <a:t>Pseudo code 1 Pre Processing:</a:t>
            </a:r>
            <a:endParaRPr b="1" sz="1300">
              <a:latin typeface="Merriweather"/>
              <a:ea typeface="Merriweather"/>
              <a:cs typeface="Merriweather"/>
              <a:sym typeface="Merriweather"/>
            </a:endParaRPr>
          </a:p>
          <a:p>
            <a:pPr indent="0" lvl="0" marL="0" rtl="0" algn="l">
              <a:lnSpc>
                <a:spcPct val="100000"/>
              </a:lnSpc>
              <a:spcBef>
                <a:spcPts val="0"/>
              </a:spcBef>
              <a:spcAft>
                <a:spcPts val="0"/>
              </a:spcAft>
              <a:buNone/>
            </a:pPr>
            <a:r>
              <a:t/>
            </a:r>
            <a:endParaRPr sz="1300">
              <a:latin typeface="Merriweather"/>
              <a:ea typeface="Merriweather"/>
              <a:cs typeface="Merriweather"/>
              <a:sym typeface="Merriweather"/>
            </a:endParaRPr>
          </a:p>
          <a:p>
            <a:pPr indent="0" lvl="0" marL="0" rtl="0" algn="l">
              <a:lnSpc>
                <a:spcPct val="100000"/>
              </a:lnSpc>
              <a:spcBef>
                <a:spcPts val="0"/>
              </a:spcBef>
              <a:spcAft>
                <a:spcPts val="0"/>
              </a:spcAft>
              <a:buNone/>
            </a:pPr>
            <a:r>
              <a:rPr lang="de" sz="1300">
                <a:latin typeface="Merriweather"/>
                <a:ea typeface="Merriweather"/>
                <a:cs typeface="Merriweather"/>
                <a:sym typeface="Merriweather"/>
              </a:rPr>
              <a:t>1. Func create_training_data():				#Function for creating training data array</a:t>
            </a:r>
            <a:endParaRPr sz="1300">
              <a:latin typeface="Merriweather"/>
              <a:ea typeface="Merriweather"/>
              <a:cs typeface="Merriweather"/>
              <a:sym typeface="Merriweather"/>
            </a:endParaRPr>
          </a:p>
          <a:p>
            <a:pPr indent="0" lvl="0" marL="0" rtl="0" algn="l">
              <a:lnSpc>
                <a:spcPct val="100000"/>
              </a:lnSpc>
              <a:spcBef>
                <a:spcPts val="0"/>
              </a:spcBef>
              <a:spcAft>
                <a:spcPts val="0"/>
              </a:spcAft>
              <a:buNone/>
            </a:pPr>
            <a:r>
              <a:rPr lang="de" sz="1300">
                <a:latin typeface="Merriweather"/>
                <a:ea typeface="Merriweather"/>
                <a:cs typeface="Merriweather"/>
                <a:sym typeface="Merriweather"/>
              </a:rPr>
              <a:t>2. class_num &lt;- category_index				#Getting category labels for Images </a:t>
            </a:r>
            <a:endParaRPr sz="1300">
              <a:latin typeface="Merriweather"/>
              <a:ea typeface="Merriweather"/>
              <a:cs typeface="Merriweather"/>
              <a:sym typeface="Merriweather"/>
            </a:endParaRPr>
          </a:p>
          <a:p>
            <a:pPr indent="0" lvl="0" marL="0" rtl="0" algn="l">
              <a:lnSpc>
                <a:spcPct val="100000"/>
              </a:lnSpc>
              <a:spcBef>
                <a:spcPts val="0"/>
              </a:spcBef>
              <a:spcAft>
                <a:spcPts val="0"/>
              </a:spcAft>
              <a:buNone/>
            </a:pPr>
            <a:r>
              <a:rPr lang="de" sz="1300">
                <a:latin typeface="Merriweather"/>
                <a:ea typeface="Merriweather"/>
                <a:cs typeface="Merriweather"/>
                <a:sym typeface="Merriweather"/>
              </a:rPr>
              <a:t>3. 	For image in images </a:t>
            </a:r>
            <a:endParaRPr sz="1300">
              <a:latin typeface="Merriweather"/>
              <a:ea typeface="Merriweather"/>
              <a:cs typeface="Merriweather"/>
              <a:sym typeface="Merriweather"/>
            </a:endParaRPr>
          </a:p>
          <a:p>
            <a:pPr indent="0" lvl="0" marL="0" rtl="0" algn="l">
              <a:lnSpc>
                <a:spcPct val="100000"/>
              </a:lnSpc>
              <a:spcBef>
                <a:spcPts val="0"/>
              </a:spcBef>
              <a:spcAft>
                <a:spcPts val="0"/>
              </a:spcAft>
              <a:buNone/>
            </a:pPr>
            <a:r>
              <a:rPr lang="de" sz="1300">
                <a:latin typeface="Merriweather"/>
                <a:ea typeface="Merriweather"/>
                <a:cs typeface="Merriweather"/>
                <a:sym typeface="Merriweather"/>
              </a:rPr>
              <a:t>4. 		img_array &lt;- read_image</a:t>
            </a:r>
            <a:endParaRPr sz="1300">
              <a:latin typeface="Merriweather"/>
              <a:ea typeface="Merriweather"/>
              <a:cs typeface="Merriweather"/>
              <a:sym typeface="Merriweather"/>
            </a:endParaRPr>
          </a:p>
          <a:p>
            <a:pPr indent="0" lvl="0" marL="0" rtl="0" algn="l">
              <a:lnSpc>
                <a:spcPct val="100000"/>
              </a:lnSpc>
              <a:spcBef>
                <a:spcPts val="0"/>
              </a:spcBef>
              <a:spcAft>
                <a:spcPts val="0"/>
              </a:spcAft>
              <a:buNone/>
            </a:pPr>
            <a:r>
              <a:rPr lang="de" sz="1300">
                <a:latin typeface="Merriweather"/>
                <a:ea typeface="Merriweather"/>
                <a:cs typeface="Merriweather"/>
                <a:sym typeface="Merriweather"/>
              </a:rPr>
              <a:t>5. 		new_array &lt;- resize_image(img_array)	#resizing images</a:t>
            </a:r>
            <a:endParaRPr sz="1300">
              <a:latin typeface="Merriweather"/>
              <a:ea typeface="Merriweather"/>
              <a:cs typeface="Merriweather"/>
              <a:sym typeface="Merriweather"/>
            </a:endParaRPr>
          </a:p>
          <a:p>
            <a:pPr indent="0" lvl="0" marL="0" rtl="0" algn="l">
              <a:lnSpc>
                <a:spcPct val="100000"/>
              </a:lnSpc>
              <a:spcBef>
                <a:spcPts val="0"/>
              </a:spcBef>
              <a:spcAft>
                <a:spcPts val="0"/>
              </a:spcAft>
              <a:buNone/>
            </a:pPr>
            <a:r>
              <a:rPr lang="de" sz="1300">
                <a:latin typeface="Merriweather"/>
                <a:ea typeface="Merriweather"/>
                <a:cs typeface="Merriweather"/>
                <a:sym typeface="Merriweather"/>
              </a:rPr>
              <a:t>6. 		training_data &lt;- append(new_array,class_num)</a:t>
            </a:r>
            <a:endParaRPr sz="1300">
              <a:latin typeface="Merriweather"/>
              <a:ea typeface="Merriweather"/>
              <a:cs typeface="Merriweather"/>
              <a:sym typeface="Merriweather"/>
            </a:endParaRPr>
          </a:p>
          <a:p>
            <a:pPr indent="0" lvl="0" marL="0" rtl="0" algn="l">
              <a:lnSpc>
                <a:spcPct val="100000"/>
              </a:lnSpc>
              <a:spcBef>
                <a:spcPts val="0"/>
              </a:spcBef>
              <a:spcAft>
                <a:spcPts val="0"/>
              </a:spcAft>
              <a:buNone/>
            </a:pPr>
            <a:r>
              <a:t/>
            </a:r>
            <a:endParaRPr sz="1300">
              <a:latin typeface="Merriweather"/>
              <a:ea typeface="Merriweather"/>
              <a:cs typeface="Merriweather"/>
              <a:sym typeface="Merriweather"/>
            </a:endParaRPr>
          </a:p>
          <a:p>
            <a:pPr indent="0" lvl="0" marL="0" rtl="0" algn="l">
              <a:lnSpc>
                <a:spcPct val="100000"/>
              </a:lnSpc>
              <a:spcBef>
                <a:spcPts val="0"/>
              </a:spcBef>
              <a:spcAft>
                <a:spcPts val="0"/>
              </a:spcAft>
              <a:buNone/>
            </a:pPr>
            <a:r>
              <a:rPr b="1" lang="de" sz="1300">
                <a:latin typeface="Merriweather"/>
                <a:ea typeface="Merriweather"/>
                <a:cs typeface="Merriweather"/>
                <a:sym typeface="Merriweather"/>
              </a:rPr>
              <a:t>Pseudo code 2 Model Building :</a:t>
            </a:r>
            <a:endParaRPr b="1" sz="1300">
              <a:latin typeface="Merriweather"/>
              <a:ea typeface="Merriweather"/>
              <a:cs typeface="Merriweather"/>
              <a:sym typeface="Merriweather"/>
            </a:endParaRPr>
          </a:p>
          <a:p>
            <a:pPr indent="0" lvl="0" marL="0" rtl="0" algn="l">
              <a:lnSpc>
                <a:spcPct val="100000"/>
              </a:lnSpc>
              <a:spcBef>
                <a:spcPts val="0"/>
              </a:spcBef>
              <a:spcAft>
                <a:spcPts val="0"/>
              </a:spcAft>
              <a:buNone/>
            </a:pPr>
            <a:r>
              <a:t/>
            </a:r>
            <a:endParaRPr sz="1300">
              <a:latin typeface="Merriweather"/>
              <a:ea typeface="Merriweather"/>
              <a:cs typeface="Merriweather"/>
              <a:sym typeface="Merriweather"/>
            </a:endParaRPr>
          </a:p>
          <a:p>
            <a:pPr indent="0" lvl="0" marL="0" rtl="0" algn="l">
              <a:lnSpc>
                <a:spcPct val="100000"/>
              </a:lnSpc>
              <a:spcBef>
                <a:spcPts val="0"/>
              </a:spcBef>
              <a:spcAft>
                <a:spcPts val="0"/>
              </a:spcAft>
              <a:buNone/>
            </a:pPr>
            <a:r>
              <a:rPr lang="de" sz="1300">
                <a:latin typeface="Merriweather"/>
                <a:ea typeface="Merriweather"/>
                <a:cs typeface="Merriweather"/>
                <a:sym typeface="Merriweather"/>
              </a:rPr>
              <a:t>1. model &lt;- init_sequential()</a:t>
            </a:r>
            <a:endParaRPr sz="1300">
              <a:latin typeface="Merriweather"/>
              <a:ea typeface="Merriweather"/>
              <a:cs typeface="Merriweather"/>
              <a:sym typeface="Merriweather"/>
            </a:endParaRPr>
          </a:p>
          <a:p>
            <a:pPr indent="0" lvl="0" marL="0" rtl="0" algn="l">
              <a:lnSpc>
                <a:spcPct val="100000"/>
              </a:lnSpc>
              <a:spcBef>
                <a:spcPts val="0"/>
              </a:spcBef>
              <a:spcAft>
                <a:spcPts val="0"/>
              </a:spcAft>
              <a:buNone/>
            </a:pPr>
            <a:r>
              <a:rPr lang="de" sz="1300">
                <a:latin typeface="Merriweather"/>
                <a:ea typeface="Merriweather"/>
                <a:cs typeface="Merriweather"/>
                <a:sym typeface="Merriweather"/>
              </a:rPr>
              <a:t>2. Add input layer </a:t>
            </a:r>
            <a:endParaRPr sz="1300">
              <a:latin typeface="Merriweather"/>
              <a:ea typeface="Merriweather"/>
              <a:cs typeface="Merriweather"/>
              <a:sym typeface="Merriweather"/>
            </a:endParaRPr>
          </a:p>
          <a:p>
            <a:pPr indent="0" lvl="0" marL="0" rtl="0" algn="l">
              <a:lnSpc>
                <a:spcPct val="100000"/>
              </a:lnSpc>
              <a:spcBef>
                <a:spcPts val="0"/>
              </a:spcBef>
              <a:spcAft>
                <a:spcPts val="0"/>
              </a:spcAft>
              <a:buNone/>
            </a:pPr>
            <a:r>
              <a:rPr lang="de" sz="1300">
                <a:latin typeface="Merriweather"/>
                <a:ea typeface="Merriweather"/>
                <a:cs typeface="Merriweather"/>
                <a:sym typeface="Merriweather"/>
              </a:rPr>
              <a:t>3. Add convolution layer, set filters(64 or 128 or 256), kernel size(3x3 or 5x5),etc</a:t>
            </a:r>
            <a:endParaRPr sz="1300">
              <a:latin typeface="Merriweather"/>
              <a:ea typeface="Merriweather"/>
              <a:cs typeface="Merriweather"/>
              <a:sym typeface="Merriweather"/>
            </a:endParaRPr>
          </a:p>
          <a:p>
            <a:pPr indent="0" lvl="0" marL="0" rtl="0" algn="l">
              <a:lnSpc>
                <a:spcPct val="100000"/>
              </a:lnSpc>
              <a:spcBef>
                <a:spcPts val="0"/>
              </a:spcBef>
              <a:spcAft>
                <a:spcPts val="0"/>
              </a:spcAft>
              <a:buNone/>
            </a:pPr>
            <a:r>
              <a:rPr lang="de" sz="1300">
                <a:latin typeface="Merriweather"/>
                <a:ea typeface="Merriweather"/>
                <a:cs typeface="Merriweather"/>
                <a:sym typeface="Merriweather"/>
              </a:rPr>
              <a:t>4. Add max pooling layer, set pool size(2x2), etc</a:t>
            </a:r>
            <a:endParaRPr sz="1300">
              <a:latin typeface="Merriweather"/>
              <a:ea typeface="Merriweather"/>
              <a:cs typeface="Merriweather"/>
              <a:sym typeface="Merriweather"/>
            </a:endParaRPr>
          </a:p>
          <a:p>
            <a:pPr indent="0" lvl="0" marL="0" rtl="0" algn="l">
              <a:lnSpc>
                <a:spcPct val="100000"/>
              </a:lnSpc>
              <a:spcBef>
                <a:spcPts val="0"/>
              </a:spcBef>
              <a:spcAft>
                <a:spcPts val="0"/>
              </a:spcAft>
              <a:buNone/>
            </a:pPr>
            <a:r>
              <a:rPr lang="de" sz="1300">
                <a:latin typeface="Merriweather"/>
                <a:ea typeface="Merriweather"/>
                <a:cs typeface="Merriweather"/>
                <a:sym typeface="Merriweather"/>
              </a:rPr>
              <a:t>5. Add dropout layer, set the dropout percent</a:t>
            </a:r>
            <a:endParaRPr sz="1300">
              <a:latin typeface="Merriweather"/>
              <a:ea typeface="Merriweather"/>
              <a:cs typeface="Merriweather"/>
              <a:sym typeface="Merriweather"/>
            </a:endParaRPr>
          </a:p>
          <a:p>
            <a:pPr indent="0" lvl="0" marL="0" rtl="0" algn="l">
              <a:lnSpc>
                <a:spcPct val="100000"/>
              </a:lnSpc>
              <a:spcBef>
                <a:spcPts val="0"/>
              </a:spcBef>
              <a:spcAft>
                <a:spcPts val="0"/>
              </a:spcAft>
              <a:buNone/>
            </a:pPr>
            <a:r>
              <a:rPr lang="de" sz="1300">
                <a:latin typeface="Merriweather"/>
                <a:ea typeface="Merriweather"/>
                <a:cs typeface="Merriweather"/>
                <a:sym typeface="Merriweather"/>
              </a:rPr>
              <a:t>6. Repeat steps 3-5 as required</a:t>
            </a:r>
            <a:endParaRPr sz="1300">
              <a:latin typeface="Merriweather"/>
              <a:ea typeface="Merriweather"/>
              <a:cs typeface="Merriweather"/>
              <a:sym typeface="Merriweather"/>
            </a:endParaRPr>
          </a:p>
          <a:p>
            <a:pPr indent="0" lvl="0" marL="0" rtl="0" algn="l">
              <a:lnSpc>
                <a:spcPct val="100000"/>
              </a:lnSpc>
              <a:spcBef>
                <a:spcPts val="0"/>
              </a:spcBef>
              <a:spcAft>
                <a:spcPts val="0"/>
              </a:spcAft>
              <a:buNone/>
            </a:pPr>
            <a:r>
              <a:rPr lang="de" sz="1300">
                <a:latin typeface="Merriweather"/>
                <a:ea typeface="Merriweather"/>
                <a:cs typeface="Merriweather"/>
                <a:sym typeface="Merriweather"/>
              </a:rPr>
              <a:t>7. Flatten the output of these layers </a:t>
            </a:r>
            <a:endParaRPr sz="1300">
              <a:latin typeface="Merriweather"/>
              <a:ea typeface="Merriweather"/>
              <a:cs typeface="Merriweather"/>
              <a:sym typeface="Merriweather"/>
            </a:endParaRPr>
          </a:p>
          <a:p>
            <a:pPr indent="0" lvl="0" marL="0" rtl="0" algn="l">
              <a:lnSpc>
                <a:spcPct val="100000"/>
              </a:lnSpc>
              <a:spcBef>
                <a:spcPts val="0"/>
              </a:spcBef>
              <a:spcAft>
                <a:spcPts val="0"/>
              </a:spcAft>
              <a:buNone/>
            </a:pPr>
            <a:r>
              <a:rPr lang="de" sz="1300">
                <a:latin typeface="Merriweather"/>
                <a:ea typeface="Merriweather"/>
                <a:cs typeface="Merriweather"/>
                <a:sym typeface="Merriweather"/>
              </a:rPr>
              <a:t>8. Add dense and dropout layers</a:t>
            </a:r>
            <a:endParaRPr sz="1300">
              <a:latin typeface="Merriweather"/>
              <a:ea typeface="Merriweather"/>
              <a:cs typeface="Merriweather"/>
              <a:sym typeface="Merriweather"/>
            </a:endParaRPr>
          </a:p>
          <a:p>
            <a:pPr indent="0" lvl="0" marL="0" rtl="0" algn="l">
              <a:lnSpc>
                <a:spcPct val="100000"/>
              </a:lnSpc>
              <a:spcBef>
                <a:spcPts val="0"/>
              </a:spcBef>
              <a:spcAft>
                <a:spcPts val="0"/>
              </a:spcAft>
              <a:buNone/>
            </a:pPr>
            <a:r>
              <a:rPr lang="de" sz="1300">
                <a:latin typeface="Merriweather"/>
                <a:ea typeface="Merriweather"/>
                <a:cs typeface="Merriweather"/>
                <a:sym typeface="Merriweather"/>
              </a:rPr>
              <a:t>9. Get classification as output</a:t>
            </a:r>
            <a:endParaRPr sz="1300">
              <a:latin typeface="Merriweather"/>
              <a:ea typeface="Merriweather"/>
              <a:cs typeface="Merriweather"/>
              <a:sym typeface="Merriweathe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51"/>
          <p:cNvSpPr txBox="1"/>
          <p:nvPr>
            <p:ph type="title"/>
          </p:nvPr>
        </p:nvSpPr>
        <p:spPr>
          <a:xfrm>
            <a:off x="829300" y="559175"/>
            <a:ext cx="7798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de" sz="3000"/>
              <a:t>CNN MODEL </a:t>
            </a:r>
            <a:endParaRPr sz="3000"/>
          </a:p>
          <a:p>
            <a:pPr indent="0" lvl="0" marL="0" rtl="0" algn="ctr">
              <a:spcBef>
                <a:spcPts val="0"/>
              </a:spcBef>
              <a:spcAft>
                <a:spcPts val="0"/>
              </a:spcAft>
              <a:buNone/>
            </a:pPr>
            <a:r>
              <a:t/>
            </a:r>
            <a:endParaRPr/>
          </a:p>
        </p:txBody>
      </p:sp>
      <p:pic>
        <p:nvPicPr>
          <p:cNvPr id="614" name="Google Shape;614;p51"/>
          <p:cNvPicPr preferRelativeResize="0"/>
          <p:nvPr/>
        </p:nvPicPr>
        <p:blipFill>
          <a:blip r:embed="rId3">
            <a:alphaModFix/>
          </a:blip>
          <a:stretch>
            <a:fillRect/>
          </a:stretch>
        </p:blipFill>
        <p:spPr>
          <a:xfrm>
            <a:off x="789950" y="1159525"/>
            <a:ext cx="3363725" cy="2438133"/>
          </a:xfrm>
          <a:prstGeom prst="rect">
            <a:avLst/>
          </a:prstGeom>
          <a:noFill/>
          <a:ln>
            <a:noFill/>
          </a:ln>
        </p:spPr>
      </p:pic>
      <p:pic>
        <p:nvPicPr>
          <p:cNvPr id="615" name="Google Shape;615;p51"/>
          <p:cNvPicPr preferRelativeResize="0"/>
          <p:nvPr/>
        </p:nvPicPr>
        <p:blipFill>
          <a:blip r:embed="rId4">
            <a:alphaModFix/>
          </a:blip>
          <a:stretch>
            <a:fillRect/>
          </a:stretch>
        </p:blipFill>
        <p:spPr>
          <a:xfrm>
            <a:off x="4790825" y="1159525"/>
            <a:ext cx="3471804" cy="2438125"/>
          </a:xfrm>
          <a:prstGeom prst="rect">
            <a:avLst/>
          </a:prstGeom>
          <a:noFill/>
          <a:ln>
            <a:noFill/>
          </a:ln>
        </p:spPr>
      </p:pic>
      <p:sp>
        <p:nvSpPr>
          <p:cNvPr id="616" name="Google Shape;616;p51"/>
          <p:cNvSpPr txBox="1"/>
          <p:nvPr/>
        </p:nvSpPr>
        <p:spPr>
          <a:xfrm>
            <a:off x="1414200" y="3850500"/>
            <a:ext cx="6945300" cy="1293000"/>
          </a:xfrm>
          <a:prstGeom prst="rect">
            <a:avLst/>
          </a:prstGeom>
          <a:noFill/>
          <a:ln>
            <a:noFill/>
          </a:ln>
        </p:spPr>
        <p:txBody>
          <a:bodyPr anchorCtr="0" anchor="t" bIns="91425" lIns="91425" spcFirstLastPara="1" rIns="91425" wrap="square" tIns="91425">
            <a:spAutoFit/>
          </a:bodyPr>
          <a:lstStyle/>
          <a:p>
            <a:pPr indent="0" lvl="0" marL="0" rtl="0" algn="ctr">
              <a:lnSpc>
                <a:spcPct val="200000"/>
              </a:lnSpc>
              <a:spcBef>
                <a:spcPts val="0"/>
              </a:spcBef>
              <a:spcAft>
                <a:spcPts val="0"/>
              </a:spcAft>
              <a:buNone/>
            </a:pPr>
            <a:r>
              <a:rPr b="1" lang="de" sz="1600">
                <a:latin typeface="Merriweather"/>
                <a:ea typeface="Merriweather"/>
                <a:cs typeface="Merriweather"/>
                <a:sym typeface="Merriweather"/>
              </a:rPr>
              <a:t>Figure 5</a:t>
            </a:r>
            <a:r>
              <a:rPr lang="de" sz="1600">
                <a:latin typeface="Merriweather"/>
                <a:ea typeface="Merriweather"/>
                <a:cs typeface="Merriweather"/>
                <a:sym typeface="Merriweather"/>
              </a:rPr>
              <a:t>: </a:t>
            </a:r>
            <a:r>
              <a:rPr b="1" lang="de" sz="1200">
                <a:latin typeface="Times New Roman"/>
                <a:ea typeface="Times New Roman"/>
                <a:cs typeface="Times New Roman"/>
                <a:sym typeface="Times New Roman"/>
              </a:rPr>
              <a:t> </a:t>
            </a:r>
            <a:r>
              <a:rPr lang="de">
                <a:solidFill>
                  <a:srgbClr val="202124"/>
                </a:solidFill>
                <a:highlight>
                  <a:schemeClr val="lt1"/>
                </a:highlight>
                <a:latin typeface="Merriweather"/>
                <a:ea typeface="Merriweather"/>
                <a:cs typeface="Merriweather"/>
                <a:sym typeface="Merriweather"/>
              </a:rPr>
              <a:t>Accuracy and  Loss for Testing and Training in case of CNN</a:t>
            </a:r>
            <a:endParaRPr>
              <a:solidFill>
                <a:srgbClr val="202124"/>
              </a:solidFill>
              <a:highlight>
                <a:schemeClr val="lt1"/>
              </a:highlight>
              <a:latin typeface="Merriweather"/>
              <a:ea typeface="Merriweather"/>
              <a:cs typeface="Merriweather"/>
              <a:sym typeface="Merriweather"/>
            </a:endParaRPr>
          </a:p>
          <a:p>
            <a:pPr indent="0" lvl="0" marL="0" rtl="0" algn="ctr">
              <a:lnSpc>
                <a:spcPct val="200000"/>
              </a:lnSpc>
              <a:spcBef>
                <a:spcPts val="0"/>
              </a:spcBef>
              <a:spcAft>
                <a:spcPts val="0"/>
              </a:spcAft>
              <a:buNone/>
            </a:pPr>
            <a:r>
              <a:t/>
            </a:r>
            <a:endParaRPr b="1" sz="1200">
              <a:latin typeface="Times New Roman"/>
              <a:ea typeface="Times New Roman"/>
              <a:cs typeface="Times New Roman"/>
              <a:sym typeface="Times New Roman"/>
            </a:endParaRPr>
          </a:p>
          <a:p>
            <a:pPr indent="457200" lvl="0" marL="0" rtl="0" algn="ctr">
              <a:lnSpc>
                <a:spcPct val="200000"/>
              </a:lnSpc>
              <a:spcBef>
                <a:spcPts val="0"/>
              </a:spcBef>
              <a:spcAft>
                <a:spcPts val="0"/>
              </a:spcAft>
              <a:buNone/>
            </a:pPr>
            <a:r>
              <a:rPr lang="de" sz="1600">
                <a:latin typeface="Merriweather"/>
                <a:ea typeface="Merriweather"/>
                <a:cs typeface="Merriweather"/>
                <a:sym typeface="Merriweather"/>
              </a:rPr>
              <a:t> </a:t>
            </a:r>
            <a:endParaRPr>
              <a:latin typeface="Inter"/>
              <a:ea typeface="Inter"/>
              <a:cs typeface="Inter"/>
              <a:sym typeface="Inte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pic>
        <p:nvPicPr>
          <p:cNvPr id="621" name="Google Shape;621;p52"/>
          <p:cNvPicPr preferRelativeResize="0"/>
          <p:nvPr/>
        </p:nvPicPr>
        <p:blipFill rotWithShape="1">
          <a:blip r:embed="rId3">
            <a:alphaModFix/>
          </a:blip>
          <a:srcRect b="0" l="0" r="51198" t="22124"/>
          <a:stretch/>
        </p:blipFill>
        <p:spPr>
          <a:xfrm>
            <a:off x="1422087" y="774900"/>
            <a:ext cx="6423074" cy="2818775"/>
          </a:xfrm>
          <a:prstGeom prst="rect">
            <a:avLst/>
          </a:prstGeom>
          <a:noFill/>
          <a:ln>
            <a:noFill/>
          </a:ln>
        </p:spPr>
      </p:pic>
      <p:sp>
        <p:nvSpPr>
          <p:cNvPr id="622" name="Google Shape;622;p52"/>
          <p:cNvSpPr txBox="1"/>
          <p:nvPr/>
        </p:nvSpPr>
        <p:spPr>
          <a:xfrm>
            <a:off x="2213525" y="3812150"/>
            <a:ext cx="4840200" cy="923400"/>
          </a:xfrm>
          <a:prstGeom prst="rect">
            <a:avLst/>
          </a:prstGeom>
          <a:noFill/>
          <a:ln>
            <a:noFill/>
          </a:ln>
        </p:spPr>
        <p:txBody>
          <a:bodyPr anchorCtr="0" anchor="t" bIns="91425" lIns="91425" spcFirstLastPara="1" rIns="91425" wrap="square" tIns="91425">
            <a:spAutoFit/>
          </a:bodyPr>
          <a:lstStyle/>
          <a:p>
            <a:pPr indent="0" lvl="0" marL="0" rtl="0" algn="ctr">
              <a:lnSpc>
                <a:spcPct val="200000"/>
              </a:lnSpc>
              <a:spcBef>
                <a:spcPts val="0"/>
              </a:spcBef>
              <a:spcAft>
                <a:spcPts val="0"/>
              </a:spcAft>
              <a:buNone/>
            </a:pPr>
            <a:r>
              <a:rPr b="1" lang="de" sz="1600">
                <a:latin typeface="Merriweather"/>
                <a:ea typeface="Merriweather"/>
                <a:cs typeface="Merriweather"/>
                <a:sym typeface="Merriweather"/>
              </a:rPr>
              <a:t>Figure 5</a:t>
            </a:r>
            <a:r>
              <a:rPr lang="de" sz="1600">
                <a:latin typeface="Merriweather"/>
                <a:ea typeface="Merriweather"/>
                <a:cs typeface="Merriweather"/>
                <a:sym typeface="Merriweather"/>
              </a:rPr>
              <a:t>: </a:t>
            </a:r>
            <a:r>
              <a:rPr b="1" lang="de" sz="1200">
                <a:latin typeface="Times New Roman"/>
                <a:ea typeface="Times New Roman"/>
                <a:cs typeface="Times New Roman"/>
                <a:sym typeface="Times New Roman"/>
              </a:rPr>
              <a:t> </a:t>
            </a:r>
            <a:r>
              <a:rPr lang="de">
                <a:solidFill>
                  <a:srgbClr val="202124"/>
                </a:solidFill>
                <a:highlight>
                  <a:srgbClr val="FFFFFF"/>
                </a:highlight>
                <a:latin typeface="Merriweather"/>
                <a:ea typeface="Merriweather"/>
                <a:cs typeface="Merriweather"/>
                <a:sym typeface="Merriweather"/>
              </a:rPr>
              <a:t>Accuracy of CNN model</a:t>
            </a:r>
            <a:endParaRPr>
              <a:solidFill>
                <a:srgbClr val="202124"/>
              </a:solidFill>
              <a:highlight>
                <a:srgbClr val="FFFFFF"/>
              </a:highlight>
              <a:latin typeface="Merriweather"/>
              <a:ea typeface="Merriweather"/>
              <a:cs typeface="Merriweather"/>
              <a:sym typeface="Merriweather"/>
            </a:endParaRPr>
          </a:p>
          <a:p>
            <a:pPr indent="457200" lvl="0" marL="0" rtl="0" algn="ctr">
              <a:lnSpc>
                <a:spcPct val="200000"/>
              </a:lnSpc>
              <a:spcBef>
                <a:spcPts val="0"/>
              </a:spcBef>
              <a:spcAft>
                <a:spcPts val="0"/>
              </a:spcAft>
              <a:buNone/>
            </a:pPr>
            <a:r>
              <a:rPr lang="de" sz="1600">
                <a:latin typeface="Merriweather"/>
                <a:ea typeface="Merriweather"/>
                <a:cs typeface="Merriweather"/>
                <a:sym typeface="Merriweather"/>
              </a:rPr>
              <a:t> </a:t>
            </a:r>
            <a:endParaRPr>
              <a:latin typeface="Inter"/>
              <a:ea typeface="Inter"/>
              <a:cs typeface="Inter"/>
              <a:sym typeface="Inte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p53"/>
          <p:cNvSpPr txBox="1"/>
          <p:nvPr>
            <p:ph type="title"/>
          </p:nvPr>
        </p:nvSpPr>
        <p:spPr>
          <a:xfrm>
            <a:off x="672600" y="375125"/>
            <a:ext cx="7798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de" sz="2600"/>
              <a:t>TABULAR </a:t>
            </a:r>
            <a:r>
              <a:rPr lang="de" sz="2600"/>
              <a:t>REPRESENTATION OF RESULTS</a:t>
            </a:r>
            <a:endParaRPr sz="2600"/>
          </a:p>
          <a:p>
            <a:pPr indent="0" lvl="0" marL="0" rtl="0" algn="ctr">
              <a:spcBef>
                <a:spcPts val="0"/>
              </a:spcBef>
              <a:spcAft>
                <a:spcPts val="0"/>
              </a:spcAft>
              <a:buNone/>
            </a:pPr>
            <a:r>
              <a:t/>
            </a:r>
            <a:endParaRPr/>
          </a:p>
        </p:txBody>
      </p:sp>
      <p:pic>
        <p:nvPicPr>
          <p:cNvPr id="628" name="Google Shape;628;p53"/>
          <p:cNvPicPr preferRelativeResize="0"/>
          <p:nvPr/>
        </p:nvPicPr>
        <p:blipFill>
          <a:blip r:embed="rId3">
            <a:alphaModFix/>
          </a:blip>
          <a:stretch>
            <a:fillRect/>
          </a:stretch>
        </p:blipFill>
        <p:spPr>
          <a:xfrm>
            <a:off x="152400" y="1235825"/>
            <a:ext cx="8839199" cy="2298566"/>
          </a:xfrm>
          <a:prstGeom prst="rect">
            <a:avLst/>
          </a:prstGeom>
          <a:noFill/>
          <a:ln>
            <a:noFill/>
          </a:ln>
        </p:spPr>
      </p:pic>
      <p:sp>
        <p:nvSpPr>
          <p:cNvPr id="629" name="Google Shape;629;p53"/>
          <p:cNvSpPr txBox="1"/>
          <p:nvPr/>
        </p:nvSpPr>
        <p:spPr>
          <a:xfrm>
            <a:off x="823375" y="3534400"/>
            <a:ext cx="7274700" cy="446400"/>
          </a:xfrm>
          <a:prstGeom prst="rect">
            <a:avLst/>
          </a:prstGeom>
          <a:noFill/>
          <a:ln>
            <a:noFill/>
          </a:ln>
        </p:spPr>
        <p:txBody>
          <a:bodyPr anchorCtr="0" anchor="t" bIns="91425" lIns="91425" spcFirstLastPara="1" rIns="91425" wrap="square" tIns="91425">
            <a:spAutoFit/>
          </a:bodyPr>
          <a:lstStyle/>
          <a:p>
            <a:pPr indent="457200" lvl="0" marL="0" rtl="0" algn="ctr">
              <a:lnSpc>
                <a:spcPct val="200000"/>
              </a:lnSpc>
              <a:spcBef>
                <a:spcPts val="0"/>
              </a:spcBef>
              <a:spcAft>
                <a:spcPts val="0"/>
              </a:spcAft>
              <a:buNone/>
            </a:pPr>
            <a:r>
              <a:rPr b="1" lang="de" sz="1600">
                <a:latin typeface="Merriweather"/>
                <a:ea typeface="Merriweather"/>
                <a:cs typeface="Merriweather"/>
                <a:sym typeface="Merriweather"/>
              </a:rPr>
              <a:t>Table 2</a:t>
            </a:r>
            <a:r>
              <a:rPr lang="de" sz="1600">
                <a:latin typeface="Merriweather"/>
                <a:ea typeface="Merriweather"/>
                <a:cs typeface="Merriweather"/>
                <a:sym typeface="Merriweather"/>
              </a:rPr>
              <a:t>: </a:t>
            </a:r>
            <a:r>
              <a:rPr b="1" lang="de" sz="1200">
                <a:latin typeface="Times New Roman"/>
                <a:ea typeface="Times New Roman"/>
                <a:cs typeface="Times New Roman"/>
                <a:sym typeface="Times New Roman"/>
              </a:rPr>
              <a:t> </a:t>
            </a:r>
            <a:r>
              <a:rPr lang="de" sz="1700">
                <a:latin typeface="Merriweather"/>
                <a:ea typeface="Merriweather"/>
                <a:cs typeface="Merriweather"/>
                <a:sym typeface="Merriweather"/>
              </a:rPr>
              <a:t>Performance</a:t>
            </a:r>
            <a:r>
              <a:rPr lang="de" sz="1600">
                <a:latin typeface="Merriweather"/>
                <a:ea typeface="Merriweather"/>
                <a:cs typeface="Merriweather"/>
                <a:sym typeface="Merriweather"/>
              </a:rPr>
              <a:t> </a:t>
            </a:r>
            <a:r>
              <a:rPr lang="de" sz="1700">
                <a:latin typeface="Merriweather"/>
                <a:ea typeface="Merriweather"/>
                <a:cs typeface="Merriweather"/>
                <a:sym typeface="Merriweather"/>
              </a:rPr>
              <a:t>Comparison of Deep learning models </a:t>
            </a:r>
            <a:endParaRPr>
              <a:latin typeface="Inter"/>
              <a:ea typeface="Inter"/>
              <a:cs typeface="Inter"/>
              <a:sym typeface="Inter"/>
            </a:endParaRPr>
          </a:p>
        </p:txBody>
      </p:sp>
      <p:sp>
        <p:nvSpPr>
          <p:cNvPr id="630" name="Google Shape;630;p53"/>
          <p:cNvSpPr txBox="1"/>
          <p:nvPr/>
        </p:nvSpPr>
        <p:spPr>
          <a:xfrm>
            <a:off x="568700" y="4022000"/>
            <a:ext cx="8141400" cy="9234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de" sz="1700">
                <a:solidFill>
                  <a:srgbClr val="202124"/>
                </a:solidFill>
                <a:highlight>
                  <a:schemeClr val="lt1"/>
                </a:highlight>
                <a:latin typeface="Merriweather"/>
                <a:ea typeface="Merriweather"/>
                <a:cs typeface="Merriweather"/>
                <a:sym typeface="Merriweather"/>
              </a:rPr>
              <a:t>Performance parameters used for both VGG-16 and CNN model were accuracy, recall, precision, and F1 score.</a:t>
            </a:r>
            <a:endParaRPr sz="1700">
              <a:solidFill>
                <a:srgbClr val="202124"/>
              </a:solidFill>
              <a:highlight>
                <a:schemeClr val="lt1"/>
              </a:highlight>
              <a:latin typeface="Merriweather"/>
              <a:ea typeface="Merriweather"/>
              <a:cs typeface="Merriweather"/>
              <a:sym typeface="Merriweather"/>
            </a:endParaRPr>
          </a:p>
          <a:p>
            <a:pPr indent="0" lvl="0" marL="0" rtl="0" algn="l">
              <a:spcBef>
                <a:spcPts val="0"/>
              </a:spcBef>
              <a:spcAft>
                <a:spcPts val="0"/>
              </a:spcAft>
              <a:buNone/>
            </a:pPr>
            <a:r>
              <a:t/>
            </a:r>
            <a:endParaRPr>
              <a:latin typeface="Inter"/>
              <a:ea typeface="Inter"/>
              <a:cs typeface="Inter"/>
              <a:sym typeface="Int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36"/>
          <p:cNvSpPr txBox="1"/>
          <p:nvPr>
            <p:ph type="title"/>
          </p:nvPr>
        </p:nvSpPr>
        <p:spPr>
          <a:xfrm>
            <a:off x="758775" y="375121"/>
            <a:ext cx="7626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de"/>
              <a:t>  CONTENTS</a:t>
            </a:r>
            <a:endParaRPr/>
          </a:p>
        </p:txBody>
      </p:sp>
      <p:sp>
        <p:nvSpPr>
          <p:cNvPr id="489" name="Google Shape;489;p36"/>
          <p:cNvSpPr txBox="1"/>
          <p:nvPr/>
        </p:nvSpPr>
        <p:spPr>
          <a:xfrm>
            <a:off x="917950" y="1002975"/>
            <a:ext cx="7860300" cy="507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t/>
            </a:r>
            <a:endParaRPr sz="2100">
              <a:latin typeface="Inter"/>
              <a:ea typeface="Inter"/>
              <a:cs typeface="Inter"/>
              <a:sym typeface="Inter"/>
            </a:endParaRPr>
          </a:p>
        </p:txBody>
      </p:sp>
      <p:sp>
        <p:nvSpPr>
          <p:cNvPr id="490" name="Google Shape;490;p36"/>
          <p:cNvSpPr txBox="1"/>
          <p:nvPr/>
        </p:nvSpPr>
        <p:spPr>
          <a:xfrm>
            <a:off x="668175" y="995575"/>
            <a:ext cx="8110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91" name="Google Shape;491;p36"/>
          <p:cNvSpPr txBox="1"/>
          <p:nvPr/>
        </p:nvSpPr>
        <p:spPr>
          <a:xfrm>
            <a:off x="710800" y="1151875"/>
            <a:ext cx="8212500" cy="3417000"/>
          </a:xfrm>
          <a:prstGeom prst="rect">
            <a:avLst/>
          </a:prstGeom>
          <a:noFill/>
          <a:ln>
            <a:noFill/>
          </a:ln>
        </p:spPr>
        <p:txBody>
          <a:bodyPr anchorCtr="0" anchor="t" bIns="91425" lIns="91425" spcFirstLastPara="1" rIns="91425" wrap="square" tIns="91425">
            <a:spAutoFit/>
          </a:bodyPr>
          <a:lstStyle/>
          <a:p>
            <a:pPr indent="-361950" lvl="0" marL="457200" rtl="0" algn="l">
              <a:spcBef>
                <a:spcPts val="0"/>
              </a:spcBef>
              <a:spcAft>
                <a:spcPts val="0"/>
              </a:spcAft>
              <a:buSzPts val="2100"/>
              <a:buFont typeface="Inter"/>
              <a:buAutoNum type="arabicPeriod"/>
            </a:pPr>
            <a:r>
              <a:rPr lang="de" sz="2100">
                <a:latin typeface="Inter"/>
                <a:ea typeface="Inter"/>
                <a:cs typeface="Inter"/>
                <a:sym typeface="Inter"/>
              </a:rPr>
              <a:t>Introduction</a:t>
            </a:r>
            <a:endParaRPr sz="2100">
              <a:latin typeface="Inter"/>
              <a:ea typeface="Inter"/>
              <a:cs typeface="Inter"/>
              <a:sym typeface="Inter"/>
            </a:endParaRPr>
          </a:p>
          <a:p>
            <a:pPr indent="-361950" lvl="0" marL="457200" rtl="0" algn="l">
              <a:spcBef>
                <a:spcPts val="0"/>
              </a:spcBef>
              <a:spcAft>
                <a:spcPts val="0"/>
              </a:spcAft>
              <a:buSzPts val="2100"/>
              <a:buFont typeface="Inter"/>
              <a:buAutoNum type="arabicPeriod"/>
            </a:pPr>
            <a:r>
              <a:rPr lang="de" sz="2100">
                <a:latin typeface="Inter"/>
                <a:ea typeface="Inter"/>
                <a:cs typeface="Inter"/>
                <a:sym typeface="Inter"/>
              </a:rPr>
              <a:t>Regarding the Dataset</a:t>
            </a:r>
            <a:endParaRPr sz="2100">
              <a:latin typeface="Inter"/>
              <a:ea typeface="Inter"/>
              <a:cs typeface="Inter"/>
              <a:sym typeface="Inter"/>
            </a:endParaRPr>
          </a:p>
          <a:p>
            <a:pPr indent="-361950" lvl="0" marL="457200" rtl="0" algn="l">
              <a:spcBef>
                <a:spcPts val="0"/>
              </a:spcBef>
              <a:spcAft>
                <a:spcPts val="0"/>
              </a:spcAft>
              <a:buSzPts val="2100"/>
              <a:buFont typeface="Inter"/>
              <a:buAutoNum type="arabicPeriod"/>
            </a:pPr>
            <a:r>
              <a:rPr lang="de" sz="2100">
                <a:latin typeface="Inter"/>
                <a:ea typeface="Inter"/>
                <a:cs typeface="Inter"/>
                <a:sym typeface="Inter"/>
              </a:rPr>
              <a:t>Related Work</a:t>
            </a:r>
            <a:endParaRPr sz="2100">
              <a:latin typeface="Inter"/>
              <a:ea typeface="Inter"/>
              <a:cs typeface="Inter"/>
              <a:sym typeface="Inter"/>
            </a:endParaRPr>
          </a:p>
          <a:p>
            <a:pPr indent="-361950" lvl="0" marL="457200" rtl="0" algn="l">
              <a:spcBef>
                <a:spcPts val="0"/>
              </a:spcBef>
              <a:spcAft>
                <a:spcPts val="0"/>
              </a:spcAft>
              <a:buSzPts val="2100"/>
              <a:buFont typeface="Inter"/>
              <a:buAutoNum type="arabicPeriod"/>
            </a:pPr>
            <a:r>
              <a:rPr lang="de" sz="2100">
                <a:latin typeface="Inter"/>
                <a:ea typeface="Inter"/>
                <a:cs typeface="Inter"/>
                <a:sym typeface="Inter"/>
              </a:rPr>
              <a:t>Methodology</a:t>
            </a:r>
            <a:endParaRPr sz="2100">
              <a:latin typeface="Inter"/>
              <a:ea typeface="Inter"/>
              <a:cs typeface="Inter"/>
              <a:sym typeface="Inter"/>
            </a:endParaRPr>
          </a:p>
          <a:p>
            <a:pPr indent="-361950" lvl="0" marL="457200" rtl="0" algn="l">
              <a:spcBef>
                <a:spcPts val="0"/>
              </a:spcBef>
              <a:spcAft>
                <a:spcPts val="0"/>
              </a:spcAft>
              <a:buSzPts val="2100"/>
              <a:buFont typeface="Inter"/>
              <a:buAutoNum type="arabicPeriod"/>
            </a:pPr>
            <a:r>
              <a:rPr lang="de" sz="2100">
                <a:latin typeface="Inter"/>
                <a:ea typeface="Inter"/>
                <a:cs typeface="Inter"/>
                <a:sym typeface="Inter"/>
              </a:rPr>
              <a:t>Project Development</a:t>
            </a:r>
            <a:endParaRPr sz="2100">
              <a:latin typeface="Inter"/>
              <a:ea typeface="Inter"/>
              <a:cs typeface="Inter"/>
              <a:sym typeface="Inter"/>
            </a:endParaRPr>
          </a:p>
          <a:p>
            <a:pPr indent="-361950" lvl="0" marL="457200" rtl="0" algn="l">
              <a:spcBef>
                <a:spcPts val="0"/>
              </a:spcBef>
              <a:spcAft>
                <a:spcPts val="0"/>
              </a:spcAft>
              <a:buSzPts val="2100"/>
              <a:buFont typeface="Inter"/>
              <a:buAutoNum type="arabicPeriod"/>
            </a:pPr>
            <a:r>
              <a:rPr lang="de" sz="2100">
                <a:latin typeface="Inter"/>
                <a:ea typeface="Inter"/>
                <a:cs typeface="Inter"/>
                <a:sym typeface="Inter"/>
              </a:rPr>
              <a:t>Pre Trained model VGG-16</a:t>
            </a:r>
            <a:endParaRPr sz="2100">
              <a:latin typeface="Inter"/>
              <a:ea typeface="Inter"/>
              <a:cs typeface="Inter"/>
              <a:sym typeface="Inter"/>
            </a:endParaRPr>
          </a:p>
          <a:p>
            <a:pPr indent="-361950" lvl="0" marL="457200" rtl="0" algn="l">
              <a:spcBef>
                <a:spcPts val="0"/>
              </a:spcBef>
              <a:spcAft>
                <a:spcPts val="0"/>
              </a:spcAft>
              <a:buSzPts val="2100"/>
              <a:buFont typeface="Inter"/>
              <a:buAutoNum type="arabicPeriod"/>
            </a:pPr>
            <a:r>
              <a:rPr lang="de" sz="2100">
                <a:latin typeface="Inter"/>
                <a:ea typeface="Inter"/>
                <a:cs typeface="Inter"/>
                <a:sym typeface="Inter"/>
              </a:rPr>
              <a:t>CNN Model</a:t>
            </a:r>
            <a:endParaRPr sz="2100">
              <a:latin typeface="Inter"/>
              <a:ea typeface="Inter"/>
              <a:cs typeface="Inter"/>
              <a:sym typeface="Inter"/>
            </a:endParaRPr>
          </a:p>
          <a:p>
            <a:pPr indent="-361950" lvl="0" marL="457200" rtl="0" algn="l">
              <a:spcBef>
                <a:spcPts val="0"/>
              </a:spcBef>
              <a:spcAft>
                <a:spcPts val="0"/>
              </a:spcAft>
              <a:buSzPts val="2100"/>
              <a:buFont typeface="Inter"/>
              <a:buAutoNum type="arabicPeriod"/>
            </a:pPr>
            <a:r>
              <a:rPr lang="de" sz="2100">
                <a:latin typeface="Inter"/>
                <a:ea typeface="Inter"/>
                <a:cs typeface="Inter"/>
                <a:sym typeface="Inter"/>
              </a:rPr>
              <a:t>Representation of Results</a:t>
            </a:r>
            <a:endParaRPr sz="2100">
              <a:latin typeface="Inter"/>
              <a:ea typeface="Inter"/>
              <a:cs typeface="Inter"/>
              <a:sym typeface="Inter"/>
            </a:endParaRPr>
          </a:p>
          <a:p>
            <a:pPr indent="-361950" lvl="0" marL="457200" rtl="0" algn="l">
              <a:spcBef>
                <a:spcPts val="0"/>
              </a:spcBef>
              <a:spcAft>
                <a:spcPts val="0"/>
              </a:spcAft>
              <a:buSzPts val="2100"/>
              <a:buFont typeface="Inter"/>
              <a:buAutoNum type="arabicPeriod"/>
            </a:pPr>
            <a:r>
              <a:rPr lang="de" sz="2100">
                <a:latin typeface="Inter"/>
                <a:ea typeface="Inter"/>
                <a:cs typeface="Inter"/>
                <a:sym typeface="Inter"/>
              </a:rPr>
              <a:t>Conclusion and Future scope</a:t>
            </a:r>
            <a:endParaRPr sz="2100">
              <a:latin typeface="Inter"/>
              <a:ea typeface="Inter"/>
              <a:cs typeface="Inter"/>
              <a:sym typeface="Inter"/>
            </a:endParaRPr>
          </a:p>
          <a:p>
            <a:pPr indent="-361950" lvl="0" marL="457200" rtl="0" algn="l">
              <a:spcBef>
                <a:spcPts val="0"/>
              </a:spcBef>
              <a:spcAft>
                <a:spcPts val="0"/>
              </a:spcAft>
              <a:buSzPts val="2100"/>
              <a:buFont typeface="Inter"/>
              <a:buAutoNum type="arabicPeriod"/>
            </a:pPr>
            <a:r>
              <a:rPr lang="de" sz="2100">
                <a:latin typeface="Inter"/>
                <a:ea typeface="Inter"/>
                <a:cs typeface="Inter"/>
                <a:sym typeface="Inter"/>
              </a:rPr>
              <a:t>References</a:t>
            </a:r>
            <a:endParaRPr sz="2100">
              <a:latin typeface="Inter"/>
              <a:ea typeface="Inter"/>
              <a:cs typeface="Inter"/>
              <a:sym typeface="Inte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 name="Shape 634"/>
        <p:cNvGrpSpPr/>
        <p:nvPr/>
      </p:nvGrpSpPr>
      <p:grpSpPr>
        <a:xfrm>
          <a:off x="0" y="0"/>
          <a:ext cx="0" cy="0"/>
          <a:chOff x="0" y="0"/>
          <a:chExt cx="0" cy="0"/>
        </a:xfrm>
      </p:grpSpPr>
      <p:sp>
        <p:nvSpPr>
          <p:cNvPr id="635" name="Google Shape;635;p54"/>
          <p:cNvSpPr txBox="1"/>
          <p:nvPr>
            <p:ph type="title"/>
          </p:nvPr>
        </p:nvSpPr>
        <p:spPr>
          <a:xfrm>
            <a:off x="672600" y="375125"/>
            <a:ext cx="7798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de" sz="2600"/>
              <a:t>GRAPHICAL REPRESENTATION OF RESULTS</a:t>
            </a:r>
            <a:endParaRPr sz="2600"/>
          </a:p>
        </p:txBody>
      </p:sp>
      <p:pic>
        <p:nvPicPr>
          <p:cNvPr descr="https://lh5.googleusercontent.com/uXJKJ4kDDcX2EAU7h_E-WOyc0c7nx_130aJZN6oEBvuXHPYjL6iwcYK2L0IA8L72vwlxVoVsUbWq9tfBdxmchRLy-RrHK3_a8b2CPyEmy8TwZWjgwiHj4UHDXHF4rw" id="636" name="Google Shape;636;p54"/>
          <p:cNvPicPr preferRelativeResize="0"/>
          <p:nvPr/>
        </p:nvPicPr>
        <p:blipFill>
          <a:blip r:embed="rId3">
            <a:alphaModFix/>
          </a:blip>
          <a:stretch>
            <a:fillRect/>
          </a:stretch>
        </p:blipFill>
        <p:spPr>
          <a:xfrm>
            <a:off x="1619275" y="1083800"/>
            <a:ext cx="5395875" cy="38707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0" name="Shape 640"/>
        <p:cNvGrpSpPr/>
        <p:nvPr/>
      </p:nvGrpSpPr>
      <p:grpSpPr>
        <a:xfrm>
          <a:off x="0" y="0"/>
          <a:ext cx="0" cy="0"/>
          <a:chOff x="0" y="0"/>
          <a:chExt cx="0" cy="0"/>
        </a:xfrm>
      </p:grpSpPr>
      <p:sp>
        <p:nvSpPr>
          <p:cNvPr id="641" name="Google Shape;641;p55"/>
          <p:cNvSpPr txBox="1"/>
          <p:nvPr>
            <p:ph type="title"/>
          </p:nvPr>
        </p:nvSpPr>
        <p:spPr>
          <a:xfrm>
            <a:off x="672600" y="375125"/>
            <a:ext cx="7798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de"/>
              <a:t>CONCLUSION AND FUTURE SCOPE</a:t>
            </a:r>
            <a:endParaRPr/>
          </a:p>
        </p:txBody>
      </p:sp>
      <p:sp>
        <p:nvSpPr>
          <p:cNvPr id="642" name="Google Shape;642;p55"/>
          <p:cNvSpPr txBox="1"/>
          <p:nvPr/>
        </p:nvSpPr>
        <p:spPr>
          <a:xfrm>
            <a:off x="204900" y="1017200"/>
            <a:ext cx="8734200" cy="2880000"/>
          </a:xfrm>
          <a:prstGeom prst="rect">
            <a:avLst/>
          </a:prstGeom>
          <a:noFill/>
          <a:ln>
            <a:noFill/>
          </a:ln>
        </p:spPr>
        <p:txBody>
          <a:bodyPr anchorCtr="0" anchor="t" bIns="91425" lIns="91425" spcFirstLastPara="1" rIns="91425" wrap="square" tIns="91425">
            <a:spAutoFit/>
          </a:bodyPr>
          <a:lstStyle/>
          <a:p>
            <a:pPr indent="0" lvl="0" marL="0" rtl="0" algn="just">
              <a:lnSpc>
                <a:spcPct val="100000"/>
              </a:lnSpc>
              <a:spcBef>
                <a:spcPts val="0"/>
              </a:spcBef>
              <a:spcAft>
                <a:spcPts val="0"/>
              </a:spcAft>
              <a:buNone/>
            </a:pPr>
            <a:r>
              <a:rPr lang="de" sz="1700">
                <a:latin typeface="Merriweather"/>
                <a:ea typeface="Merriweather"/>
                <a:cs typeface="Merriweather"/>
                <a:sym typeface="Merriweather"/>
              </a:rPr>
              <a:t>In light of the preceding section, </a:t>
            </a:r>
            <a:r>
              <a:rPr lang="de" sz="1700">
                <a:latin typeface="Merriweather"/>
                <a:ea typeface="Merriweather"/>
                <a:cs typeface="Merriweather"/>
                <a:sym typeface="Merriweather"/>
              </a:rPr>
              <a:t>two comparison models CNN and VGG-16 were developed, for the same dataset. The results achieved were basically evaluated  and visualized with help of the performance measures.</a:t>
            </a:r>
            <a:endParaRPr sz="1700">
              <a:latin typeface="Merriweather"/>
              <a:ea typeface="Merriweather"/>
              <a:cs typeface="Merriweather"/>
              <a:sym typeface="Merriweather"/>
            </a:endParaRPr>
          </a:p>
          <a:p>
            <a:pPr indent="0" lvl="0" marL="0" rtl="0" algn="just">
              <a:lnSpc>
                <a:spcPct val="100000"/>
              </a:lnSpc>
              <a:spcBef>
                <a:spcPts val="0"/>
              </a:spcBef>
              <a:spcAft>
                <a:spcPts val="0"/>
              </a:spcAft>
              <a:buNone/>
            </a:pPr>
            <a:r>
              <a:t/>
            </a:r>
            <a:endParaRPr sz="1700">
              <a:latin typeface="Merriweather"/>
              <a:ea typeface="Merriweather"/>
              <a:cs typeface="Merriweather"/>
              <a:sym typeface="Merriweather"/>
            </a:endParaRPr>
          </a:p>
          <a:p>
            <a:pPr indent="0" lvl="0" marL="0" rtl="0" algn="just">
              <a:lnSpc>
                <a:spcPct val="100000"/>
              </a:lnSpc>
              <a:spcBef>
                <a:spcPts val="0"/>
              </a:spcBef>
              <a:spcAft>
                <a:spcPts val="0"/>
              </a:spcAft>
              <a:buNone/>
            </a:pPr>
            <a:r>
              <a:rPr lang="de" sz="1700">
                <a:latin typeface="Merriweather"/>
                <a:ea typeface="Merriweather"/>
                <a:cs typeface="Merriweather"/>
                <a:sym typeface="Merriweather"/>
              </a:rPr>
              <a:t>The processing of each step has an impact on performance metrics, primarily accuracy computed at the end. Finally, this model completes the task of brain tumor classification. As clearly seen CNN outperformed VGG-16</a:t>
            </a:r>
            <a:endParaRPr sz="1700">
              <a:latin typeface="Merriweather"/>
              <a:ea typeface="Merriweather"/>
              <a:cs typeface="Merriweather"/>
              <a:sym typeface="Merriweather"/>
            </a:endParaRPr>
          </a:p>
          <a:p>
            <a:pPr indent="0" lvl="0" marL="0" rtl="0" algn="just">
              <a:lnSpc>
                <a:spcPct val="115000"/>
              </a:lnSpc>
              <a:spcBef>
                <a:spcPts val="0"/>
              </a:spcBef>
              <a:spcAft>
                <a:spcPts val="0"/>
              </a:spcAft>
              <a:buNone/>
            </a:pPr>
            <a:r>
              <a:t/>
            </a:r>
            <a:endParaRPr sz="1700">
              <a:latin typeface="Merriweather"/>
              <a:ea typeface="Merriweather"/>
              <a:cs typeface="Merriweather"/>
              <a:sym typeface="Merriweather"/>
            </a:endParaRPr>
          </a:p>
          <a:p>
            <a:pPr indent="0" lvl="0" marL="0" rtl="0" algn="just">
              <a:lnSpc>
                <a:spcPct val="115000"/>
              </a:lnSpc>
              <a:spcBef>
                <a:spcPts val="0"/>
              </a:spcBef>
              <a:spcAft>
                <a:spcPts val="0"/>
              </a:spcAft>
              <a:buNone/>
            </a:pPr>
            <a:r>
              <a:rPr lang="de" sz="1700">
                <a:latin typeface="Merriweather"/>
                <a:ea typeface="Merriweather"/>
                <a:cs typeface="Merriweather"/>
                <a:sym typeface="Merriweather"/>
              </a:rPr>
              <a:t>Potential future scope of this project is opting for more optimized and higher accuracy deep learning algorithms for brain tumor classification.</a:t>
            </a:r>
            <a:endParaRPr sz="1700">
              <a:solidFill>
                <a:srgbClr val="202124"/>
              </a:solidFill>
              <a:highlight>
                <a:srgbClr val="FFFFFF"/>
              </a:highlight>
              <a:latin typeface="Merriweather"/>
              <a:ea typeface="Merriweather"/>
              <a:cs typeface="Merriweather"/>
              <a:sym typeface="Merriweathe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6" name="Shape 646"/>
        <p:cNvGrpSpPr/>
        <p:nvPr/>
      </p:nvGrpSpPr>
      <p:grpSpPr>
        <a:xfrm>
          <a:off x="0" y="0"/>
          <a:ext cx="0" cy="0"/>
          <a:chOff x="0" y="0"/>
          <a:chExt cx="0" cy="0"/>
        </a:xfrm>
      </p:grpSpPr>
      <p:sp>
        <p:nvSpPr>
          <p:cNvPr id="647" name="Google Shape;647;p56"/>
          <p:cNvSpPr txBox="1"/>
          <p:nvPr>
            <p:ph type="title"/>
          </p:nvPr>
        </p:nvSpPr>
        <p:spPr>
          <a:xfrm>
            <a:off x="672600" y="375125"/>
            <a:ext cx="7798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de"/>
              <a:t>REFERENCES </a:t>
            </a:r>
            <a:endParaRPr/>
          </a:p>
        </p:txBody>
      </p:sp>
      <p:sp>
        <p:nvSpPr>
          <p:cNvPr id="648" name="Google Shape;648;p56"/>
          <p:cNvSpPr txBox="1"/>
          <p:nvPr/>
        </p:nvSpPr>
        <p:spPr>
          <a:xfrm>
            <a:off x="213150" y="880000"/>
            <a:ext cx="8717700" cy="383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 sz="1500">
                <a:solidFill>
                  <a:srgbClr val="202124"/>
                </a:solidFill>
                <a:highlight>
                  <a:schemeClr val="lt1"/>
                </a:highlight>
                <a:latin typeface="Merriweather"/>
                <a:ea typeface="Merriweather"/>
                <a:cs typeface="Merriweather"/>
                <a:sym typeface="Merriweather"/>
              </a:rPr>
              <a:t>[1] </a:t>
            </a:r>
            <a:r>
              <a:rPr lang="de" sz="1500">
                <a:solidFill>
                  <a:srgbClr val="333333"/>
                </a:solidFill>
                <a:latin typeface="Merriweather"/>
                <a:ea typeface="Merriweather"/>
                <a:cs typeface="Merriweather"/>
                <a:sym typeface="Merriweather"/>
              </a:rPr>
              <a:t>Bhuvan, S. (2020). [</a:t>
            </a:r>
            <a:r>
              <a:rPr lang="de" sz="1500">
                <a:solidFill>
                  <a:srgbClr val="202124"/>
                </a:solidFill>
                <a:latin typeface="Merriweather"/>
                <a:ea typeface="Merriweather"/>
                <a:cs typeface="Merriweather"/>
                <a:sym typeface="Merriweather"/>
              </a:rPr>
              <a:t>Brain Tumor Classification (MRI)</a:t>
            </a:r>
            <a:r>
              <a:rPr lang="de" sz="1500">
                <a:solidFill>
                  <a:srgbClr val="333333"/>
                </a:solidFill>
                <a:latin typeface="Merriweather"/>
                <a:ea typeface="Merriweather"/>
                <a:cs typeface="Merriweather"/>
                <a:sym typeface="Merriweather"/>
              </a:rPr>
              <a:t>] [Data Set]. Kaggle.</a:t>
            </a:r>
            <a:endParaRPr sz="1500">
              <a:solidFill>
                <a:srgbClr val="333333"/>
              </a:solidFill>
              <a:latin typeface="Merriweather"/>
              <a:ea typeface="Merriweather"/>
              <a:cs typeface="Merriweather"/>
              <a:sym typeface="Merriweather"/>
            </a:endParaRPr>
          </a:p>
          <a:p>
            <a:pPr indent="0" lvl="0" marL="0" rtl="0" algn="l">
              <a:spcBef>
                <a:spcPts val="0"/>
              </a:spcBef>
              <a:spcAft>
                <a:spcPts val="0"/>
              </a:spcAft>
              <a:buNone/>
            </a:pPr>
            <a:r>
              <a:t/>
            </a:r>
            <a:endParaRPr sz="1300">
              <a:solidFill>
                <a:srgbClr val="333333"/>
              </a:solidFill>
              <a:latin typeface="Merriweather"/>
              <a:ea typeface="Merriweather"/>
              <a:cs typeface="Merriweather"/>
              <a:sym typeface="Merriweather"/>
            </a:endParaRPr>
          </a:p>
          <a:p>
            <a:pPr indent="0" lvl="0" marL="0" rtl="0" algn="l">
              <a:spcBef>
                <a:spcPts val="0"/>
              </a:spcBef>
              <a:spcAft>
                <a:spcPts val="0"/>
              </a:spcAft>
              <a:buNone/>
            </a:pPr>
            <a:r>
              <a:rPr lang="de" sz="1500">
                <a:solidFill>
                  <a:srgbClr val="202124"/>
                </a:solidFill>
                <a:highlight>
                  <a:schemeClr val="lt1"/>
                </a:highlight>
                <a:latin typeface="Merriweather"/>
                <a:ea typeface="Merriweather"/>
                <a:cs typeface="Merriweather"/>
                <a:sym typeface="Merriweather"/>
              </a:rPr>
              <a:t>[2] Salem Ghahfarrokhi, S., &amp; Khodadadi, H. (2020). Human brain tumor diagnosis using the combination of the complexity measures and texture features through magnetic resonance image. Biomedical Signal Processing and Control, 61, 102025. doi:10.1016/j.bspc.2020.102025.</a:t>
            </a:r>
            <a:endParaRPr sz="1500">
              <a:solidFill>
                <a:srgbClr val="202124"/>
              </a:solidFill>
              <a:highlight>
                <a:schemeClr val="lt1"/>
              </a:highlight>
              <a:latin typeface="Merriweather"/>
              <a:ea typeface="Merriweather"/>
              <a:cs typeface="Merriweather"/>
              <a:sym typeface="Merriweather"/>
            </a:endParaRPr>
          </a:p>
          <a:p>
            <a:pPr indent="0" lvl="0" marL="0" rtl="0" algn="l">
              <a:spcBef>
                <a:spcPts val="0"/>
              </a:spcBef>
              <a:spcAft>
                <a:spcPts val="0"/>
              </a:spcAft>
              <a:buNone/>
            </a:pPr>
            <a:r>
              <a:t/>
            </a:r>
            <a:endParaRPr sz="1600">
              <a:solidFill>
                <a:srgbClr val="333333"/>
              </a:solidFill>
              <a:latin typeface="Merriweather"/>
              <a:ea typeface="Merriweather"/>
              <a:cs typeface="Merriweather"/>
              <a:sym typeface="Merriweather"/>
            </a:endParaRPr>
          </a:p>
          <a:p>
            <a:pPr indent="0" lvl="0" marL="0" rtl="0" algn="l">
              <a:spcBef>
                <a:spcPts val="0"/>
              </a:spcBef>
              <a:spcAft>
                <a:spcPts val="0"/>
              </a:spcAft>
              <a:buNone/>
            </a:pPr>
            <a:r>
              <a:rPr lang="de" sz="1500">
                <a:solidFill>
                  <a:srgbClr val="202124"/>
                </a:solidFill>
                <a:highlight>
                  <a:schemeClr val="lt1"/>
                </a:highlight>
                <a:latin typeface="Merriweather"/>
                <a:ea typeface="Merriweather"/>
                <a:cs typeface="Merriweather"/>
                <a:sym typeface="Merriweather"/>
              </a:rPr>
              <a:t>[3] Amin, J., Sharif, M., Yasmin, M., &amp; Fernandes, S. L. (2017). A distinctive approach in brain tumor detection and classification using MRI. Pattern Recognition Letters. doi:10.1016/j.patrec.2017.10.036.</a:t>
            </a:r>
            <a:endParaRPr sz="1500">
              <a:solidFill>
                <a:srgbClr val="202124"/>
              </a:solidFill>
              <a:highlight>
                <a:schemeClr val="lt1"/>
              </a:highlight>
              <a:latin typeface="Merriweather"/>
              <a:ea typeface="Merriweather"/>
              <a:cs typeface="Merriweather"/>
              <a:sym typeface="Merriweather"/>
            </a:endParaRPr>
          </a:p>
          <a:p>
            <a:pPr indent="0" lvl="0" marL="0" rtl="0" algn="l">
              <a:spcBef>
                <a:spcPts val="0"/>
              </a:spcBef>
              <a:spcAft>
                <a:spcPts val="0"/>
              </a:spcAft>
              <a:buNone/>
            </a:pPr>
            <a:r>
              <a:t/>
            </a:r>
            <a:endParaRPr sz="1500">
              <a:solidFill>
                <a:srgbClr val="202124"/>
              </a:solidFill>
              <a:highlight>
                <a:schemeClr val="lt1"/>
              </a:highlight>
              <a:latin typeface="Merriweather"/>
              <a:ea typeface="Merriweather"/>
              <a:cs typeface="Merriweather"/>
              <a:sym typeface="Merriweather"/>
            </a:endParaRPr>
          </a:p>
          <a:p>
            <a:pPr indent="0" lvl="0" marL="0" rtl="0" algn="l">
              <a:spcBef>
                <a:spcPts val="0"/>
              </a:spcBef>
              <a:spcAft>
                <a:spcPts val="0"/>
              </a:spcAft>
              <a:buNone/>
            </a:pPr>
            <a:r>
              <a:rPr lang="de" sz="1500">
                <a:solidFill>
                  <a:srgbClr val="202124"/>
                </a:solidFill>
                <a:highlight>
                  <a:srgbClr val="FFFFFF"/>
                </a:highlight>
                <a:latin typeface="Merriweather"/>
                <a:ea typeface="Merriweather"/>
                <a:cs typeface="Merriweather"/>
                <a:sym typeface="Merriweather"/>
              </a:rPr>
              <a:t>[4] Das, S., Aranya, O. F. M. R. R., &amp; Labiba, N. N. (2019). Brain Tumor Classification Using Convolutional Neural Network. 2019 1st International Conference on Advances in Science, Engineering and Robotics Technology (ICASERT). doi:10.1109/icasert.2019.8934603.</a:t>
            </a:r>
            <a:endParaRPr sz="1500">
              <a:solidFill>
                <a:srgbClr val="202124"/>
              </a:solidFill>
              <a:highlight>
                <a:schemeClr val="lt1"/>
              </a:highlight>
              <a:latin typeface="Merriweather"/>
              <a:ea typeface="Merriweather"/>
              <a:cs typeface="Merriweather"/>
              <a:sym typeface="Merriweather"/>
            </a:endParaRPr>
          </a:p>
          <a:p>
            <a:pPr indent="0" lvl="0" marL="0" rtl="0" algn="l">
              <a:spcBef>
                <a:spcPts val="0"/>
              </a:spcBef>
              <a:spcAft>
                <a:spcPts val="0"/>
              </a:spcAft>
              <a:buNone/>
            </a:pPr>
            <a:r>
              <a:t/>
            </a:r>
            <a:endParaRPr sz="1500">
              <a:solidFill>
                <a:srgbClr val="202124"/>
              </a:solidFill>
              <a:highlight>
                <a:schemeClr val="lt1"/>
              </a:highlight>
              <a:latin typeface="Merriweather"/>
              <a:ea typeface="Merriweather"/>
              <a:cs typeface="Merriweather"/>
              <a:sym typeface="Merriweather"/>
            </a:endParaRPr>
          </a:p>
          <a:p>
            <a:pPr indent="0" lvl="0" marL="0" rtl="0" algn="l">
              <a:spcBef>
                <a:spcPts val="0"/>
              </a:spcBef>
              <a:spcAft>
                <a:spcPts val="0"/>
              </a:spcAft>
              <a:buNone/>
            </a:pPr>
            <a:r>
              <a:t/>
            </a:r>
            <a:endParaRPr sz="1300">
              <a:solidFill>
                <a:srgbClr val="333333"/>
              </a:solidFill>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2" name="Shape 652"/>
        <p:cNvGrpSpPr/>
        <p:nvPr/>
      </p:nvGrpSpPr>
      <p:grpSpPr>
        <a:xfrm>
          <a:off x="0" y="0"/>
          <a:ext cx="0" cy="0"/>
          <a:chOff x="0" y="0"/>
          <a:chExt cx="0" cy="0"/>
        </a:xfrm>
      </p:grpSpPr>
      <p:sp>
        <p:nvSpPr>
          <p:cNvPr id="653" name="Google Shape;653;p57"/>
          <p:cNvSpPr txBox="1"/>
          <p:nvPr/>
        </p:nvSpPr>
        <p:spPr>
          <a:xfrm>
            <a:off x="324450" y="258350"/>
            <a:ext cx="8495100" cy="4017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 sz="1500">
                <a:solidFill>
                  <a:srgbClr val="202124"/>
                </a:solidFill>
                <a:highlight>
                  <a:schemeClr val="lt1"/>
                </a:highlight>
                <a:latin typeface="Merriweather"/>
                <a:ea typeface="Merriweather"/>
                <a:cs typeface="Merriweather"/>
                <a:sym typeface="Merriweather"/>
              </a:rPr>
              <a:t>[5] Rehman, A., Khan, M. A., Saba, T., Mehmood, Z., Tariq, U., &amp; Ayesha, N. (2020). Microscopic brain tumor detection and classification using 3D CNN and feature selection architecture. Microscopy Research and Technique. doi:10.1002/jemt.23597.</a:t>
            </a:r>
            <a:endParaRPr sz="1500">
              <a:solidFill>
                <a:srgbClr val="202124"/>
              </a:solidFill>
              <a:highlight>
                <a:schemeClr val="lt1"/>
              </a:highlight>
              <a:latin typeface="Merriweather"/>
              <a:ea typeface="Merriweather"/>
              <a:cs typeface="Merriweather"/>
              <a:sym typeface="Merriweather"/>
            </a:endParaRPr>
          </a:p>
          <a:p>
            <a:pPr indent="0" lvl="0" marL="0" rtl="0" algn="l">
              <a:spcBef>
                <a:spcPts val="0"/>
              </a:spcBef>
              <a:spcAft>
                <a:spcPts val="0"/>
              </a:spcAft>
              <a:buNone/>
            </a:pPr>
            <a:r>
              <a:t/>
            </a:r>
            <a:endParaRPr sz="1500">
              <a:solidFill>
                <a:srgbClr val="202124"/>
              </a:solidFill>
              <a:highlight>
                <a:schemeClr val="lt1"/>
              </a:highlight>
              <a:latin typeface="Merriweather"/>
              <a:ea typeface="Merriweather"/>
              <a:cs typeface="Merriweather"/>
              <a:sym typeface="Merriweather"/>
            </a:endParaRPr>
          </a:p>
          <a:p>
            <a:pPr indent="0" lvl="0" marL="0" rtl="0" algn="l">
              <a:spcBef>
                <a:spcPts val="0"/>
              </a:spcBef>
              <a:spcAft>
                <a:spcPts val="0"/>
              </a:spcAft>
              <a:buNone/>
            </a:pPr>
            <a:r>
              <a:rPr lang="de" sz="1500">
                <a:solidFill>
                  <a:srgbClr val="202124"/>
                </a:solidFill>
                <a:highlight>
                  <a:schemeClr val="lt1"/>
                </a:highlight>
                <a:latin typeface="Merriweather"/>
                <a:ea typeface="Merriweather"/>
                <a:cs typeface="Merriweather"/>
                <a:sym typeface="Merriweather"/>
              </a:rPr>
              <a:t>[6] Irmak, E. (2021). Multi-Classification of Brain Tumor MRI Images Using Deep Convolutional Neural Network with Fully Optimized Framework. Iranian Journal of Science and Technology, Transactions of Electrical Engineering, 45(3), 1015–1036. doi:10.1007/s40998-021-00426-9.</a:t>
            </a:r>
            <a:endParaRPr sz="1500">
              <a:solidFill>
                <a:srgbClr val="202124"/>
              </a:solidFill>
              <a:highlight>
                <a:schemeClr val="lt1"/>
              </a:highlight>
              <a:latin typeface="Merriweather"/>
              <a:ea typeface="Merriweather"/>
              <a:cs typeface="Merriweather"/>
              <a:sym typeface="Merriweather"/>
            </a:endParaRPr>
          </a:p>
          <a:p>
            <a:pPr indent="0" lvl="0" marL="0" rtl="0" algn="l">
              <a:spcBef>
                <a:spcPts val="0"/>
              </a:spcBef>
              <a:spcAft>
                <a:spcPts val="0"/>
              </a:spcAft>
              <a:buNone/>
            </a:pPr>
            <a:r>
              <a:t/>
            </a:r>
            <a:endParaRPr sz="1500">
              <a:solidFill>
                <a:srgbClr val="202124"/>
              </a:solidFill>
              <a:highlight>
                <a:schemeClr val="lt1"/>
              </a:highlight>
              <a:latin typeface="Merriweather"/>
              <a:ea typeface="Merriweather"/>
              <a:cs typeface="Merriweather"/>
              <a:sym typeface="Merriweather"/>
            </a:endParaRPr>
          </a:p>
          <a:p>
            <a:pPr indent="0" lvl="0" marL="0" rtl="0" algn="l">
              <a:spcBef>
                <a:spcPts val="0"/>
              </a:spcBef>
              <a:spcAft>
                <a:spcPts val="0"/>
              </a:spcAft>
              <a:buNone/>
            </a:pPr>
            <a:r>
              <a:rPr lang="de" sz="1500">
                <a:solidFill>
                  <a:srgbClr val="202124"/>
                </a:solidFill>
                <a:highlight>
                  <a:schemeClr val="lt1"/>
                </a:highlight>
                <a:latin typeface="Merriweather"/>
                <a:ea typeface="Merriweather"/>
                <a:cs typeface="Merriweather"/>
                <a:sym typeface="Merriweather"/>
              </a:rPr>
              <a:t>[7] Khan HA, Jue W, Mushtaq M, Mushtaq MU. Brain tumor classification in MRI image using convolutional neural network. Math. Biosci. Eng. 2020 Sep 1;17(5):6203-16.</a:t>
            </a:r>
            <a:endParaRPr sz="1500">
              <a:solidFill>
                <a:srgbClr val="202124"/>
              </a:solidFill>
              <a:highlight>
                <a:schemeClr val="lt1"/>
              </a:highlight>
              <a:latin typeface="Merriweather"/>
              <a:ea typeface="Merriweather"/>
              <a:cs typeface="Merriweather"/>
              <a:sym typeface="Merriweather"/>
            </a:endParaRPr>
          </a:p>
          <a:p>
            <a:pPr indent="0" lvl="0" marL="0" rtl="0" algn="l">
              <a:spcBef>
                <a:spcPts val="0"/>
              </a:spcBef>
              <a:spcAft>
                <a:spcPts val="0"/>
              </a:spcAft>
              <a:buNone/>
            </a:pPr>
            <a:r>
              <a:t/>
            </a:r>
            <a:endParaRPr sz="1500">
              <a:solidFill>
                <a:srgbClr val="202124"/>
              </a:solidFill>
              <a:highlight>
                <a:schemeClr val="lt1"/>
              </a:highlight>
              <a:latin typeface="Merriweather"/>
              <a:ea typeface="Merriweather"/>
              <a:cs typeface="Merriweather"/>
              <a:sym typeface="Merriweather"/>
            </a:endParaRPr>
          </a:p>
          <a:p>
            <a:pPr indent="0" lvl="0" marL="0" rtl="0" algn="l">
              <a:spcBef>
                <a:spcPts val="0"/>
              </a:spcBef>
              <a:spcAft>
                <a:spcPts val="0"/>
              </a:spcAft>
              <a:buNone/>
            </a:pPr>
            <a:r>
              <a:rPr lang="de" sz="1500">
                <a:solidFill>
                  <a:srgbClr val="202124"/>
                </a:solidFill>
                <a:highlight>
                  <a:schemeClr val="lt1"/>
                </a:highlight>
                <a:latin typeface="Merriweather"/>
                <a:ea typeface="Merriweather"/>
                <a:cs typeface="Merriweather"/>
                <a:sym typeface="Merriweather"/>
              </a:rPr>
              <a:t>[8]Badža, M. M., &amp; Barjaktarović, M. Č. (2020). Classification of Brain Tumors from MRI Images Using a Convolutional Neural Network. Applied Sciences, 10(6), 1999. doi:10.3390/app10061999.</a:t>
            </a:r>
            <a:endParaRPr sz="1500">
              <a:solidFill>
                <a:srgbClr val="202124"/>
              </a:solidFill>
              <a:highlight>
                <a:schemeClr val="lt1"/>
              </a:highlight>
              <a:latin typeface="Merriweather"/>
              <a:ea typeface="Merriweather"/>
              <a:cs typeface="Merriweather"/>
              <a:sym typeface="Merriweather"/>
            </a:endParaRPr>
          </a:p>
          <a:p>
            <a:pPr indent="0" lvl="0" marL="0" rtl="0" algn="l">
              <a:spcBef>
                <a:spcPts val="0"/>
              </a:spcBef>
              <a:spcAft>
                <a:spcPts val="0"/>
              </a:spcAft>
              <a:buNone/>
            </a:pPr>
            <a:r>
              <a:t/>
            </a:r>
            <a:endParaRPr sz="1200">
              <a:solidFill>
                <a:srgbClr val="333333"/>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rgbClr val="202124"/>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37"/>
          <p:cNvSpPr txBox="1"/>
          <p:nvPr>
            <p:ph type="title"/>
          </p:nvPr>
        </p:nvSpPr>
        <p:spPr>
          <a:xfrm>
            <a:off x="698400" y="169871"/>
            <a:ext cx="7626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de"/>
              <a:t>INTRODUCTION</a:t>
            </a:r>
            <a:endParaRPr/>
          </a:p>
        </p:txBody>
      </p:sp>
      <p:sp>
        <p:nvSpPr>
          <p:cNvPr id="497" name="Google Shape;497;p37"/>
          <p:cNvSpPr txBox="1"/>
          <p:nvPr>
            <p:ph idx="1" type="body"/>
          </p:nvPr>
        </p:nvSpPr>
        <p:spPr>
          <a:xfrm>
            <a:off x="410850" y="802950"/>
            <a:ext cx="8499900" cy="4340700"/>
          </a:xfrm>
          <a:prstGeom prst="rect">
            <a:avLst/>
          </a:prstGeom>
        </p:spPr>
        <p:txBody>
          <a:bodyPr anchorCtr="0" anchor="t" bIns="91425" lIns="91425" spcFirstLastPara="1" rIns="91425" wrap="square" tIns="91425">
            <a:noAutofit/>
          </a:bodyPr>
          <a:lstStyle/>
          <a:p>
            <a:pPr indent="0" lvl="0" marL="0" marR="539750" rtl="0" algn="just">
              <a:lnSpc>
                <a:spcPct val="100000"/>
              </a:lnSpc>
              <a:spcBef>
                <a:spcPts val="205"/>
              </a:spcBef>
              <a:spcAft>
                <a:spcPts val="0"/>
              </a:spcAft>
              <a:buNone/>
            </a:pPr>
            <a:r>
              <a:rPr lang="de" sz="1800">
                <a:solidFill>
                  <a:srgbClr val="000000"/>
                </a:solidFill>
              </a:rPr>
              <a:t>Brain tumor is one of the most thorough and painstaking sicknesses in clinical science. They are broadly divided into two categories benign and malignant.A benign tumor is not equivalent to a cancerous tumor. Thus, it doesn't spread to different regions of the brain.The malignant tumor is a cancerous tumor in its nature which basically results in its rapid and endless spreading.</a:t>
            </a:r>
            <a:endParaRPr sz="1800">
              <a:solidFill>
                <a:srgbClr val="000000"/>
              </a:solidFill>
            </a:endParaRPr>
          </a:p>
          <a:p>
            <a:pPr indent="0" lvl="0" marL="0" rtl="0" algn="l">
              <a:lnSpc>
                <a:spcPct val="95000"/>
              </a:lnSpc>
              <a:spcBef>
                <a:spcPts val="0"/>
              </a:spcBef>
              <a:spcAft>
                <a:spcPts val="0"/>
              </a:spcAft>
              <a:buNone/>
            </a:pPr>
            <a:r>
              <a:t/>
            </a:r>
            <a:endParaRPr sz="1600">
              <a:solidFill>
                <a:srgbClr val="000000"/>
              </a:solidFill>
            </a:endParaRPr>
          </a:p>
          <a:p>
            <a:pPr indent="0" lvl="0" marL="0" rtl="0" algn="l">
              <a:lnSpc>
                <a:spcPct val="95000"/>
              </a:lnSpc>
              <a:spcBef>
                <a:spcPts val="0"/>
              </a:spcBef>
              <a:spcAft>
                <a:spcPts val="0"/>
              </a:spcAft>
              <a:buNone/>
            </a:pPr>
            <a:r>
              <a:t/>
            </a:r>
            <a:endParaRPr sz="1600">
              <a:solidFill>
                <a:srgbClr val="000000"/>
              </a:solidFill>
            </a:endParaRPr>
          </a:p>
          <a:p>
            <a:pPr indent="0" lvl="0" marL="0" marR="247650" rtl="0" algn="just">
              <a:lnSpc>
                <a:spcPct val="100000"/>
              </a:lnSpc>
              <a:spcBef>
                <a:spcPts val="0"/>
              </a:spcBef>
              <a:spcAft>
                <a:spcPts val="0"/>
              </a:spcAft>
              <a:buNone/>
            </a:pPr>
            <a:r>
              <a:rPr lang="de" sz="1800">
                <a:solidFill>
                  <a:srgbClr val="000000"/>
                </a:solidFill>
              </a:rPr>
              <a:t>In this </a:t>
            </a:r>
            <a:r>
              <a:rPr lang="de" sz="1800">
                <a:solidFill>
                  <a:srgbClr val="000000"/>
                </a:solidFill>
              </a:rPr>
              <a:t>comparison model</a:t>
            </a:r>
            <a:r>
              <a:rPr lang="de" sz="1800">
                <a:solidFill>
                  <a:srgbClr val="000000"/>
                </a:solidFill>
              </a:rPr>
              <a:t>, with the assistance of a </a:t>
            </a:r>
            <a:r>
              <a:rPr lang="de" sz="1800">
                <a:solidFill>
                  <a:srgbClr val="202124"/>
                </a:solidFill>
                <a:highlight>
                  <a:srgbClr val="FFFFFF"/>
                </a:highlight>
              </a:rPr>
              <a:t>Convolutional Neural Network (CNN) and VGG-16 model under </a:t>
            </a:r>
            <a:r>
              <a:rPr lang="de" sz="1800">
                <a:solidFill>
                  <a:srgbClr val="000000"/>
                </a:solidFill>
              </a:rPr>
              <a:t>machine learning the tumor is classified into its types like gliomas, meningioma, and pituitary tumors. The accurate and precise distinction among the three types of brain tumors signify a very crucial phase of the medical diagnostic procedure and later successful evaluation of patients.</a:t>
            </a:r>
            <a:endParaRPr sz="1800">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38"/>
          <p:cNvSpPr txBox="1"/>
          <p:nvPr>
            <p:ph type="title"/>
          </p:nvPr>
        </p:nvSpPr>
        <p:spPr>
          <a:xfrm>
            <a:off x="1734400" y="289275"/>
            <a:ext cx="6983400" cy="55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de"/>
              <a:t>DATASET USED</a:t>
            </a:r>
            <a:endParaRPr/>
          </a:p>
        </p:txBody>
      </p:sp>
      <p:sp>
        <p:nvSpPr>
          <p:cNvPr id="503" name="Google Shape;503;p38"/>
          <p:cNvSpPr txBox="1"/>
          <p:nvPr>
            <p:ph idx="1" type="subTitle"/>
          </p:nvPr>
        </p:nvSpPr>
        <p:spPr>
          <a:xfrm>
            <a:off x="1843050" y="841875"/>
            <a:ext cx="7068000" cy="362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de" sz="1600">
                <a:latin typeface="Merriweather"/>
                <a:ea typeface="Merriweather"/>
                <a:cs typeface="Merriweather"/>
                <a:sym typeface="Merriweather"/>
              </a:rPr>
              <a:t>The dataset used for the project is a Kaggle dataset[1]. The dataset has Magnetic Resonance Images of the brain. The project is intended to have a multi-class classification due to which the dataset has 4 classes. </a:t>
            </a:r>
            <a:endParaRPr sz="1600">
              <a:latin typeface="Merriweather"/>
              <a:ea typeface="Merriweather"/>
              <a:cs typeface="Merriweather"/>
              <a:sym typeface="Merriweather"/>
            </a:endParaRPr>
          </a:p>
          <a:p>
            <a:pPr indent="0" lvl="0" marL="0" rtl="0" algn="l">
              <a:spcBef>
                <a:spcPts val="0"/>
              </a:spcBef>
              <a:spcAft>
                <a:spcPts val="0"/>
              </a:spcAft>
              <a:buNone/>
            </a:pPr>
            <a:r>
              <a:rPr lang="de" sz="1600">
                <a:latin typeface="Merriweather"/>
                <a:ea typeface="Merriweather"/>
                <a:cs typeface="Merriweather"/>
                <a:sym typeface="Merriweather"/>
              </a:rPr>
              <a:t>The dataset is divided into Training and Testing sets. In the Training set there are 2870 files(826 files for glioma tumor, 822 files for meningioma tumor and 827 files pituitary tumor and 395 files for no tumor) and for  </a:t>
            </a:r>
            <a:endParaRPr sz="1600">
              <a:latin typeface="Merriweather"/>
              <a:ea typeface="Merriweather"/>
              <a:cs typeface="Merriweather"/>
              <a:sym typeface="Merriweather"/>
            </a:endParaRPr>
          </a:p>
          <a:p>
            <a:pPr indent="0" lvl="0" marL="0" rtl="0" algn="l">
              <a:spcBef>
                <a:spcPts val="0"/>
              </a:spcBef>
              <a:spcAft>
                <a:spcPts val="0"/>
              </a:spcAft>
              <a:buNone/>
            </a:pPr>
            <a:r>
              <a:rPr lang="de" sz="1600">
                <a:latin typeface="Merriweather"/>
                <a:ea typeface="Merriweather"/>
                <a:cs typeface="Merriweather"/>
                <a:sym typeface="Merriweather"/>
              </a:rPr>
              <a:t>                 Testing set t</a:t>
            </a:r>
            <a:r>
              <a:rPr lang="de" sz="1600">
                <a:latin typeface="Merriweather"/>
                <a:ea typeface="Merriweather"/>
                <a:cs typeface="Merriweather"/>
                <a:sym typeface="Merriweather"/>
              </a:rPr>
              <a:t>here are files(100 files for glioma tumor, 115 files for meningioma tumor and 74 files pituitary tumor and 105 files for no tumor)</a:t>
            </a:r>
            <a:endParaRPr sz="1600">
              <a:latin typeface="Merriweather"/>
              <a:ea typeface="Merriweather"/>
              <a:cs typeface="Merriweather"/>
              <a:sym typeface="Merriweather"/>
            </a:endParaRPr>
          </a:p>
          <a:p>
            <a:pPr indent="0" lvl="0" marL="0" rtl="0" algn="l">
              <a:spcBef>
                <a:spcPts val="0"/>
              </a:spcBef>
              <a:spcAft>
                <a:spcPts val="0"/>
              </a:spcAft>
              <a:buNone/>
            </a:pPr>
            <a:r>
              <a:t/>
            </a:r>
            <a:endParaRPr sz="1600">
              <a:latin typeface="Merriweather"/>
              <a:ea typeface="Merriweather"/>
              <a:cs typeface="Merriweather"/>
              <a:sym typeface="Merriweather"/>
            </a:endParaRPr>
          </a:p>
          <a:p>
            <a:pPr indent="0" lvl="0" marL="0" rtl="0" algn="l">
              <a:spcBef>
                <a:spcPts val="0"/>
              </a:spcBef>
              <a:spcAft>
                <a:spcPts val="0"/>
              </a:spcAft>
              <a:buNone/>
            </a:pPr>
            <a:r>
              <a:rPr lang="de" sz="1600">
                <a:latin typeface="Merriweather"/>
                <a:ea typeface="Merriweather"/>
                <a:cs typeface="Merriweather"/>
                <a:sym typeface="Merriweather"/>
              </a:rPr>
              <a:t>The Training to Testing set ratio is 88% : 12%</a:t>
            </a:r>
            <a:endParaRPr sz="1600">
              <a:latin typeface="Merriweather"/>
              <a:ea typeface="Merriweather"/>
              <a:cs typeface="Merriweather"/>
              <a:sym typeface="Merriweathe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39"/>
          <p:cNvSpPr txBox="1"/>
          <p:nvPr>
            <p:ph type="title"/>
          </p:nvPr>
        </p:nvSpPr>
        <p:spPr>
          <a:xfrm>
            <a:off x="157325" y="66225"/>
            <a:ext cx="8314200" cy="444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de"/>
              <a:t>BRIEF LITERATURE REVIEW </a:t>
            </a:r>
            <a:endParaRPr/>
          </a:p>
        </p:txBody>
      </p:sp>
      <p:graphicFrame>
        <p:nvGraphicFramePr>
          <p:cNvPr id="509" name="Google Shape;509;p39"/>
          <p:cNvGraphicFramePr/>
          <p:nvPr/>
        </p:nvGraphicFramePr>
        <p:xfrm>
          <a:off x="157175" y="425725"/>
          <a:ext cx="3000000" cy="3000000"/>
        </p:xfrm>
        <a:graphic>
          <a:graphicData uri="http://schemas.openxmlformats.org/drawingml/2006/table">
            <a:tbl>
              <a:tblPr>
                <a:noFill/>
                <a:tableStyleId>{8BCEF786-F0E4-49F0-9667-DB2A9FB25438}</a:tableStyleId>
              </a:tblPr>
              <a:tblGrid>
                <a:gridCol w="1363725"/>
                <a:gridCol w="1512100"/>
                <a:gridCol w="1057575"/>
                <a:gridCol w="3001975"/>
                <a:gridCol w="1894275"/>
              </a:tblGrid>
              <a:tr h="496575">
                <a:tc>
                  <a:txBody>
                    <a:bodyPr/>
                    <a:lstStyle/>
                    <a:p>
                      <a:pPr indent="0" lvl="0" marL="0" rtl="0" algn="l">
                        <a:spcBef>
                          <a:spcPts val="0"/>
                        </a:spcBef>
                        <a:spcAft>
                          <a:spcPts val="0"/>
                        </a:spcAft>
                        <a:buNone/>
                      </a:pPr>
                      <a:r>
                        <a:rPr b="1" lang="de" sz="1300">
                          <a:latin typeface="Merriweather"/>
                          <a:ea typeface="Merriweather"/>
                          <a:cs typeface="Merriweather"/>
                          <a:sym typeface="Merriweather"/>
                        </a:rPr>
                        <a:t>AUTHORS</a:t>
                      </a:r>
                      <a:endParaRPr b="1" sz="1300">
                        <a:latin typeface="Merriweather"/>
                        <a:ea typeface="Merriweather"/>
                        <a:cs typeface="Merriweather"/>
                        <a:sym typeface="Merriweather"/>
                      </a:endParaRPr>
                    </a:p>
                  </a:txBody>
                  <a:tcPr marT="91425" marB="91425" marR="91425" marL="91425"/>
                </a:tc>
                <a:tc>
                  <a:txBody>
                    <a:bodyPr/>
                    <a:lstStyle/>
                    <a:p>
                      <a:pPr indent="0" lvl="0" marL="0" rtl="0" algn="l">
                        <a:spcBef>
                          <a:spcPts val="0"/>
                        </a:spcBef>
                        <a:spcAft>
                          <a:spcPts val="0"/>
                        </a:spcAft>
                        <a:buNone/>
                      </a:pPr>
                      <a:r>
                        <a:rPr b="1" lang="de" sz="1300">
                          <a:latin typeface="Merriweather"/>
                          <a:ea typeface="Merriweather"/>
                          <a:cs typeface="Merriweather"/>
                          <a:sym typeface="Merriweather"/>
                        </a:rPr>
                        <a:t>DATASET USED</a:t>
                      </a:r>
                      <a:endParaRPr sz="1200"/>
                    </a:p>
                  </a:txBody>
                  <a:tcPr marT="91425" marB="91425" marR="91425" marL="91425"/>
                </a:tc>
                <a:tc>
                  <a:txBody>
                    <a:bodyPr/>
                    <a:lstStyle/>
                    <a:p>
                      <a:pPr indent="0" lvl="0" marL="0" rtl="0" algn="l">
                        <a:spcBef>
                          <a:spcPts val="0"/>
                        </a:spcBef>
                        <a:spcAft>
                          <a:spcPts val="0"/>
                        </a:spcAft>
                        <a:buNone/>
                      </a:pPr>
                      <a:r>
                        <a:rPr b="1" lang="de" sz="1100">
                          <a:latin typeface="Merriweather"/>
                          <a:ea typeface="Merriweather"/>
                          <a:cs typeface="Merriweather"/>
                          <a:sym typeface="Merriweather"/>
                        </a:rPr>
                        <a:t>YEAR PUBLISHED</a:t>
                      </a:r>
                      <a:endParaRPr sz="1000"/>
                    </a:p>
                  </a:txBody>
                  <a:tcPr marT="91425" marB="91425" marR="91425" marL="91425"/>
                </a:tc>
                <a:tc>
                  <a:txBody>
                    <a:bodyPr/>
                    <a:lstStyle/>
                    <a:p>
                      <a:pPr indent="0" lvl="0" marL="0" rtl="0" algn="l">
                        <a:spcBef>
                          <a:spcPts val="0"/>
                        </a:spcBef>
                        <a:spcAft>
                          <a:spcPts val="0"/>
                        </a:spcAft>
                        <a:buNone/>
                      </a:pPr>
                      <a:r>
                        <a:rPr b="1" lang="de" sz="1300">
                          <a:latin typeface="Merriweather"/>
                          <a:ea typeface="Merriweather"/>
                          <a:cs typeface="Merriweather"/>
                          <a:sym typeface="Merriweather"/>
                        </a:rPr>
                        <a:t>METHODOLOGY</a:t>
                      </a:r>
                      <a:endParaRPr sz="1200"/>
                    </a:p>
                  </a:txBody>
                  <a:tcPr marT="91425" marB="91425" marR="91425" marL="91425"/>
                </a:tc>
                <a:tc>
                  <a:txBody>
                    <a:bodyPr/>
                    <a:lstStyle/>
                    <a:p>
                      <a:pPr indent="0" lvl="0" marL="0" rtl="0" algn="l">
                        <a:spcBef>
                          <a:spcPts val="0"/>
                        </a:spcBef>
                        <a:spcAft>
                          <a:spcPts val="0"/>
                        </a:spcAft>
                        <a:buNone/>
                      </a:pPr>
                      <a:r>
                        <a:rPr b="1" lang="de" sz="1300">
                          <a:latin typeface="Merriweather"/>
                          <a:ea typeface="Merriweather"/>
                          <a:cs typeface="Merriweather"/>
                          <a:sym typeface="Merriweather"/>
                        </a:rPr>
                        <a:t>PERFORMANCE </a:t>
                      </a:r>
                      <a:r>
                        <a:rPr b="1" lang="de" sz="1300">
                          <a:latin typeface="Merriweather"/>
                          <a:ea typeface="Merriweather"/>
                          <a:cs typeface="Merriweather"/>
                          <a:sym typeface="Merriweather"/>
                        </a:rPr>
                        <a:t>METRICS</a:t>
                      </a:r>
                      <a:endParaRPr sz="1200"/>
                    </a:p>
                  </a:txBody>
                  <a:tcPr marT="91425" marB="91425" marR="91425" marL="91425"/>
                </a:tc>
              </a:tr>
              <a:tr h="859050">
                <a:tc>
                  <a:txBody>
                    <a:bodyPr/>
                    <a:lstStyle/>
                    <a:p>
                      <a:pPr indent="0" lvl="0" marL="0" rtl="0" algn="l">
                        <a:spcBef>
                          <a:spcPts val="0"/>
                        </a:spcBef>
                        <a:spcAft>
                          <a:spcPts val="0"/>
                        </a:spcAft>
                        <a:buNone/>
                      </a:pPr>
                      <a:r>
                        <a:rPr b="1" lang="de" sz="1300">
                          <a:latin typeface="Merriweather"/>
                          <a:ea typeface="Merriweather"/>
                          <a:cs typeface="Merriweather"/>
                          <a:sym typeface="Merriweather"/>
                        </a:rPr>
                        <a:t>Khodadadi et al. [2]</a:t>
                      </a:r>
                      <a:endParaRPr sz="1300"/>
                    </a:p>
                  </a:txBody>
                  <a:tcPr marT="91425" marB="91425" marR="91425" marL="91425"/>
                </a:tc>
                <a:tc>
                  <a:txBody>
                    <a:bodyPr/>
                    <a:lstStyle/>
                    <a:p>
                      <a:pPr indent="0" lvl="0" marL="0" rtl="0" algn="l">
                        <a:spcBef>
                          <a:spcPts val="0"/>
                        </a:spcBef>
                        <a:spcAft>
                          <a:spcPts val="0"/>
                        </a:spcAft>
                        <a:buNone/>
                      </a:pPr>
                      <a:r>
                        <a:rPr b="1" lang="de" sz="1300">
                          <a:latin typeface="Merriweather"/>
                          <a:ea typeface="Merriweather"/>
                          <a:cs typeface="Merriweather"/>
                          <a:sym typeface="Merriweather"/>
                        </a:rPr>
                        <a:t>T-1 Weighted </a:t>
                      </a:r>
                      <a:r>
                        <a:rPr b="1" lang="de" sz="1300">
                          <a:latin typeface="Merriweather"/>
                          <a:ea typeface="Merriweather"/>
                          <a:cs typeface="Merriweather"/>
                          <a:sym typeface="Merriweather"/>
                        </a:rPr>
                        <a:t>Contrast</a:t>
                      </a:r>
                      <a:r>
                        <a:rPr b="1" lang="de" sz="1300">
                          <a:latin typeface="Merriweather"/>
                          <a:ea typeface="Merriweather"/>
                          <a:cs typeface="Merriweather"/>
                          <a:sym typeface="Merriweather"/>
                        </a:rPr>
                        <a:t> MRI Images</a:t>
                      </a:r>
                      <a:endParaRPr sz="1200"/>
                    </a:p>
                  </a:txBody>
                  <a:tcPr marT="91425" marB="91425" marR="91425" marL="91425"/>
                </a:tc>
                <a:tc>
                  <a:txBody>
                    <a:bodyPr/>
                    <a:lstStyle/>
                    <a:p>
                      <a:pPr indent="0" lvl="0" marL="0" rtl="0" algn="l">
                        <a:spcBef>
                          <a:spcPts val="0"/>
                        </a:spcBef>
                        <a:spcAft>
                          <a:spcPts val="0"/>
                        </a:spcAft>
                        <a:buNone/>
                      </a:pPr>
                      <a:r>
                        <a:rPr b="1" lang="de" sz="1500">
                          <a:latin typeface="Merriweather"/>
                          <a:ea typeface="Merriweather"/>
                          <a:cs typeface="Merriweather"/>
                          <a:sym typeface="Merriweather"/>
                        </a:rPr>
                        <a:t>2020</a:t>
                      </a:r>
                      <a:endParaRPr/>
                    </a:p>
                  </a:txBody>
                  <a:tcPr marT="91425" marB="91425" marR="91425" marL="91425"/>
                </a:tc>
                <a:tc>
                  <a:txBody>
                    <a:bodyPr/>
                    <a:lstStyle/>
                    <a:p>
                      <a:pPr indent="0" lvl="0" marL="0" rtl="0" algn="l">
                        <a:spcBef>
                          <a:spcPts val="0"/>
                        </a:spcBef>
                        <a:spcAft>
                          <a:spcPts val="0"/>
                        </a:spcAft>
                        <a:buNone/>
                      </a:pPr>
                      <a:r>
                        <a:rPr b="1" lang="de" sz="1200">
                          <a:latin typeface="Merriweather"/>
                          <a:ea typeface="Merriweather"/>
                          <a:cs typeface="Merriweather"/>
                          <a:sym typeface="Merriweather"/>
                        </a:rPr>
                        <a:t>Fuzzy C-Mean Algorithm was used for Image Processing and different models like KNN,SVM and PatternNet for classification.</a:t>
                      </a:r>
                      <a:endParaRPr sz="1100"/>
                    </a:p>
                  </a:txBody>
                  <a:tcPr marT="91425" marB="91425" marR="91425" marL="91425"/>
                </a:tc>
                <a:tc>
                  <a:txBody>
                    <a:bodyPr/>
                    <a:lstStyle/>
                    <a:p>
                      <a:pPr indent="0" lvl="0" marL="0" rtl="0" algn="l">
                        <a:spcBef>
                          <a:spcPts val="0"/>
                        </a:spcBef>
                        <a:spcAft>
                          <a:spcPts val="0"/>
                        </a:spcAft>
                        <a:buNone/>
                      </a:pPr>
                      <a:r>
                        <a:rPr b="1" lang="de" sz="1300">
                          <a:latin typeface="Merriweather"/>
                          <a:ea typeface="Merriweather"/>
                          <a:cs typeface="Merriweather"/>
                          <a:sym typeface="Merriweather"/>
                        </a:rPr>
                        <a:t>Sensitivity, Specificity and Accuracy</a:t>
                      </a:r>
                      <a:endParaRPr sz="1200"/>
                    </a:p>
                  </a:txBody>
                  <a:tcPr marT="91425" marB="91425" marR="91425" marL="91425"/>
                </a:tc>
              </a:tr>
              <a:tr h="1060425">
                <a:tc>
                  <a:txBody>
                    <a:bodyPr/>
                    <a:lstStyle/>
                    <a:p>
                      <a:pPr indent="0" lvl="0" marL="0" rtl="0" algn="l">
                        <a:spcBef>
                          <a:spcPts val="0"/>
                        </a:spcBef>
                        <a:spcAft>
                          <a:spcPts val="0"/>
                        </a:spcAft>
                        <a:buNone/>
                      </a:pPr>
                      <a:r>
                        <a:rPr b="1" lang="de" sz="1300">
                          <a:latin typeface="Merriweather"/>
                          <a:ea typeface="Merriweather"/>
                          <a:cs typeface="Merriweather"/>
                          <a:sym typeface="Merriweather"/>
                        </a:rPr>
                        <a:t>Fernandes et. al.[3]</a:t>
                      </a:r>
                      <a:endParaRPr/>
                    </a:p>
                  </a:txBody>
                  <a:tcPr marT="91425" marB="91425" marR="91425" marL="91425"/>
                </a:tc>
                <a:tc>
                  <a:txBody>
                    <a:bodyPr/>
                    <a:lstStyle/>
                    <a:p>
                      <a:pPr indent="0" lvl="0" marL="0" rtl="0" algn="l">
                        <a:spcBef>
                          <a:spcPts val="0"/>
                        </a:spcBef>
                        <a:spcAft>
                          <a:spcPts val="0"/>
                        </a:spcAft>
                        <a:buNone/>
                      </a:pPr>
                      <a:r>
                        <a:rPr b="1" lang="de" sz="1300">
                          <a:latin typeface="Merriweather"/>
                          <a:ea typeface="Merriweather"/>
                          <a:cs typeface="Merriweather"/>
                          <a:sym typeface="Merriweather"/>
                        </a:rPr>
                        <a:t>Local, HARVARD and RIDER datasets</a:t>
                      </a:r>
                      <a:endParaRPr b="1" sz="1300">
                        <a:latin typeface="Merriweather"/>
                        <a:ea typeface="Merriweather"/>
                        <a:cs typeface="Merriweather"/>
                        <a:sym typeface="Merriweather"/>
                      </a:endParaRPr>
                    </a:p>
                  </a:txBody>
                  <a:tcPr marT="91425" marB="91425" marR="91425" marL="91425"/>
                </a:tc>
                <a:tc>
                  <a:txBody>
                    <a:bodyPr/>
                    <a:lstStyle/>
                    <a:p>
                      <a:pPr indent="0" lvl="0" marL="0" rtl="0" algn="l">
                        <a:spcBef>
                          <a:spcPts val="0"/>
                        </a:spcBef>
                        <a:spcAft>
                          <a:spcPts val="0"/>
                        </a:spcAft>
                        <a:buNone/>
                      </a:pPr>
                      <a:r>
                        <a:rPr b="1" lang="de" sz="1500">
                          <a:latin typeface="Merriweather"/>
                          <a:ea typeface="Merriweather"/>
                          <a:cs typeface="Merriweather"/>
                          <a:sym typeface="Merriweather"/>
                        </a:rPr>
                        <a:t>2017</a:t>
                      </a:r>
                      <a:endParaRPr sz="1600"/>
                    </a:p>
                  </a:txBody>
                  <a:tcPr marT="91425" marB="91425" marR="91425" marL="91425"/>
                </a:tc>
                <a:tc>
                  <a:txBody>
                    <a:bodyPr/>
                    <a:lstStyle/>
                    <a:p>
                      <a:pPr indent="0" lvl="0" marL="0" rtl="0" algn="l">
                        <a:spcBef>
                          <a:spcPts val="0"/>
                        </a:spcBef>
                        <a:spcAft>
                          <a:spcPts val="0"/>
                        </a:spcAft>
                        <a:buNone/>
                      </a:pPr>
                      <a:r>
                        <a:rPr b="1" lang="de" sz="1200">
                          <a:latin typeface="Merriweather"/>
                          <a:ea typeface="Merriweather"/>
                          <a:cs typeface="Merriweather"/>
                          <a:sym typeface="Merriweather"/>
                        </a:rPr>
                        <a:t>Brain  Surface Extractor </a:t>
                      </a:r>
                      <a:r>
                        <a:rPr b="1" lang="de" sz="1200">
                          <a:latin typeface="Merriweather"/>
                          <a:ea typeface="Merriweather"/>
                          <a:cs typeface="Merriweather"/>
                          <a:sym typeface="Merriweather"/>
                        </a:rPr>
                        <a:t>Algorithm was used for Image Processing and SVM on different datasets and differents fold of cross validation was done.</a:t>
                      </a:r>
                      <a:endParaRPr b="1" sz="1300">
                        <a:latin typeface="Merriweather"/>
                        <a:ea typeface="Merriweather"/>
                        <a:cs typeface="Merriweather"/>
                        <a:sym typeface="Merriweather"/>
                      </a:endParaRPr>
                    </a:p>
                  </a:txBody>
                  <a:tcPr marT="91425" marB="91425" marR="91425" marL="91425"/>
                </a:tc>
                <a:tc>
                  <a:txBody>
                    <a:bodyPr/>
                    <a:lstStyle/>
                    <a:p>
                      <a:pPr indent="0" lvl="0" marL="0" rtl="0" algn="l">
                        <a:spcBef>
                          <a:spcPts val="0"/>
                        </a:spcBef>
                        <a:spcAft>
                          <a:spcPts val="0"/>
                        </a:spcAft>
                        <a:buNone/>
                      </a:pPr>
                      <a:r>
                        <a:rPr b="1" lang="de" sz="1300">
                          <a:latin typeface="Merriweather"/>
                          <a:ea typeface="Merriweather"/>
                          <a:cs typeface="Merriweather"/>
                          <a:sym typeface="Merriweather"/>
                        </a:rPr>
                        <a:t>Sensitivity, Specificity, AUC  and Accuracy</a:t>
                      </a:r>
                      <a:endParaRPr/>
                    </a:p>
                  </a:txBody>
                  <a:tcPr marT="91425" marB="91425" marR="91425" marL="91425"/>
                </a:tc>
              </a:tr>
              <a:tr h="1212975">
                <a:tc>
                  <a:txBody>
                    <a:bodyPr/>
                    <a:lstStyle/>
                    <a:p>
                      <a:pPr indent="0" lvl="0" marL="0" rtl="0" algn="l">
                        <a:spcBef>
                          <a:spcPts val="0"/>
                        </a:spcBef>
                        <a:spcAft>
                          <a:spcPts val="0"/>
                        </a:spcAft>
                        <a:buNone/>
                      </a:pPr>
                      <a:r>
                        <a:rPr b="1" lang="de" sz="1300">
                          <a:latin typeface="Merriweather"/>
                          <a:ea typeface="Merriweather"/>
                          <a:cs typeface="Merriweather"/>
                          <a:sym typeface="Merriweather"/>
                        </a:rPr>
                        <a:t>Das et al.[4]</a:t>
                      </a:r>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de" sz="1300">
                          <a:latin typeface="Merriweather"/>
                          <a:ea typeface="Merriweather"/>
                          <a:cs typeface="Merriweather"/>
                          <a:sym typeface="Merriweather"/>
                        </a:rPr>
                        <a:t>T-1 Weighted Contrast MRI Images</a:t>
                      </a:r>
                      <a:endParaRPr sz="1200"/>
                    </a:p>
                    <a:p>
                      <a:pPr indent="0" lvl="0" marL="0" rtl="0" algn="l">
                        <a:spcBef>
                          <a:spcPts val="0"/>
                        </a:spcBef>
                        <a:spcAft>
                          <a:spcPts val="0"/>
                        </a:spcAft>
                        <a:buNone/>
                      </a:pPr>
                      <a:r>
                        <a:t/>
                      </a:r>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de" sz="1500">
                          <a:latin typeface="Merriweather"/>
                          <a:ea typeface="Merriweather"/>
                          <a:cs typeface="Merriweather"/>
                          <a:sym typeface="Merriweather"/>
                        </a:rPr>
                        <a:t>2019</a:t>
                      </a:r>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de" sz="1200">
                          <a:latin typeface="Merriweather"/>
                          <a:ea typeface="Merriweather"/>
                          <a:cs typeface="Merriweather"/>
                          <a:sym typeface="Merriweather"/>
                        </a:rPr>
                        <a:t>Resizing  and Gaussian Filter was done for Image Processing. ANN and CNN model were compared infer that parameters are reduced in CNN and then Adam Optimizer was used.</a:t>
                      </a:r>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de" sz="1300">
                          <a:latin typeface="Merriweather"/>
                          <a:ea typeface="Merriweather"/>
                          <a:cs typeface="Merriweather"/>
                          <a:sym typeface="Merriweather"/>
                        </a:rPr>
                        <a:t>Recall, F1-Score, Precision and AUC</a:t>
                      </a:r>
                      <a:endParaRPr/>
                    </a:p>
                  </a:txBody>
                  <a:tcPr marT="91425" marB="91425" marR="91425" marL="91425">
                    <a:lnB cap="flat" cmpd="sng" w="9525">
                      <a:solidFill>
                        <a:srgbClr val="9E9E9E"/>
                      </a:solidFill>
                      <a:prstDash val="solid"/>
                      <a:round/>
                      <a:headEnd len="sm" w="sm" type="none"/>
                      <a:tailEnd len="sm" w="sm" type="none"/>
                    </a:lnB>
                  </a:tcPr>
                </a:tc>
              </a:tr>
              <a:tr h="1002275">
                <a:tc>
                  <a:txBody>
                    <a:bodyPr/>
                    <a:lstStyle/>
                    <a:p>
                      <a:pPr indent="0" lvl="0" marL="0" rtl="0" algn="l">
                        <a:spcBef>
                          <a:spcPts val="0"/>
                        </a:spcBef>
                        <a:spcAft>
                          <a:spcPts val="0"/>
                        </a:spcAft>
                        <a:buNone/>
                      </a:pPr>
                      <a:r>
                        <a:rPr b="1" lang="de" sz="1300">
                          <a:latin typeface="Merriweather"/>
                          <a:ea typeface="Merriweather"/>
                          <a:cs typeface="Merriweather"/>
                          <a:sym typeface="Merriweather"/>
                        </a:rPr>
                        <a:t>Rehman et al. [5]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de" sz="1300">
                          <a:latin typeface="Merriweather"/>
                          <a:ea typeface="Merriweather"/>
                          <a:cs typeface="Merriweather"/>
                          <a:sym typeface="Merriweather"/>
                        </a:rPr>
                        <a:t>BRATS’15, </a:t>
                      </a:r>
                      <a:endParaRPr b="1" sz="1300">
                        <a:latin typeface="Merriweather"/>
                        <a:ea typeface="Merriweather"/>
                        <a:cs typeface="Merriweather"/>
                        <a:sym typeface="Merriweather"/>
                      </a:endParaRPr>
                    </a:p>
                    <a:p>
                      <a:pPr indent="0" lvl="0" marL="0" rtl="0" algn="l">
                        <a:spcBef>
                          <a:spcPts val="0"/>
                        </a:spcBef>
                        <a:spcAft>
                          <a:spcPts val="0"/>
                        </a:spcAft>
                        <a:buNone/>
                      </a:pPr>
                      <a:r>
                        <a:rPr b="1" lang="de" sz="1300">
                          <a:latin typeface="Merriweather"/>
                          <a:ea typeface="Merriweather"/>
                          <a:cs typeface="Merriweather"/>
                          <a:sym typeface="Merriweather"/>
                        </a:rPr>
                        <a:t>BRATS’17, </a:t>
                      </a:r>
                      <a:endParaRPr b="1" sz="1300">
                        <a:latin typeface="Merriweather"/>
                        <a:ea typeface="Merriweather"/>
                        <a:cs typeface="Merriweather"/>
                        <a:sym typeface="Merriweather"/>
                      </a:endParaRPr>
                    </a:p>
                    <a:p>
                      <a:pPr indent="0" lvl="0" marL="0" rtl="0" algn="l">
                        <a:spcBef>
                          <a:spcPts val="0"/>
                        </a:spcBef>
                        <a:spcAft>
                          <a:spcPts val="0"/>
                        </a:spcAft>
                        <a:buNone/>
                      </a:pPr>
                      <a:r>
                        <a:rPr b="1" lang="de" sz="1300">
                          <a:latin typeface="Merriweather"/>
                          <a:ea typeface="Merriweather"/>
                          <a:cs typeface="Merriweather"/>
                          <a:sym typeface="Merriweather"/>
                        </a:rPr>
                        <a:t>BRATS’18</a:t>
                      </a:r>
                      <a:endParaRPr b="1" sz="1300">
                        <a:latin typeface="Merriweather"/>
                        <a:ea typeface="Merriweather"/>
                        <a:cs typeface="Merriweather"/>
                        <a:sym typeface="Merriweathe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de" sz="1500">
                          <a:latin typeface="Merriweather"/>
                          <a:ea typeface="Merriweather"/>
                          <a:cs typeface="Merriweather"/>
                          <a:sym typeface="Merriweather"/>
                        </a:rPr>
                        <a:t>2020</a:t>
                      </a:r>
                      <a:endParaRPr sz="16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de" sz="1200">
                          <a:latin typeface="Merriweather"/>
                          <a:ea typeface="Merriweather"/>
                          <a:cs typeface="Merriweather"/>
                          <a:sym typeface="Merriweather"/>
                        </a:rPr>
                        <a:t>CNN architecture for B.T extraction,VGG-19 for deep feature extraction and Pearson with ANN for final classification</a:t>
                      </a:r>
                      <a:endParaRPr sz="13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de" sz="1300">
                          <a:latin typeface="Merriweather"/>
                          <a:ea typeface="Merriweather"/>
                          <a:cs typeface="Merriweather"/>
                          <a:sym typeface="Merriweather"/>
                        </a:rPr>
                        <a:t>Accuracy</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graphicFrame>
        <p:nvGraphicFramePr>
          <p:cNvPr id="514" name="Google Shape;514;p40"/>
          <p:cNvGraphicFramePr/>
          <p:nvPr/>
        </p:nvGraphicFramePr>
        <p:xfrm>
          <a:off x="119838" y="55088"/>
          <a:ext cx="3000000" cy="3000000"/>
        </p:xfrm>
        <a:graphic>
          <a:graphicData uri="http://schemas.openxmlformats.org/drawingml/2006/table">
            <a:tbl>
              <a:tblPr>
                <a:noFill/>
                <a:tableStyleId>{8BCEF786-F0E4-49F0-9667-DB2A9FB25438}</a:tableStyleId>
              </a:tblPr>
              <a:tblGrid>
                <a:gridCol w="1514850"/>
                <a:gridCol w="1761600"/>
                <a:gridCol w="1123525"/>
                <a:gridCol w="2594550"/>
                <a:gridCol w="1748625"/>
              </a:tblGrid>
              <a:tr h="1965925">
                <a:tc>
                  <a:txBody>
                    <a:bodyPr/>
                    <a:lstStyle/>
                    <a:p>
                      <a:pPr indent="0" lvl="0" marL="0" rtl="0" algn="l">
                        <a:spcBef>
                          <a:spcPts val="0"/>
                        </a:spcBef>
                        <a:spcAft>
                          <a:spcPts val="0"/>
                        </a:spcAft>
                        <a:buNone/>
                      </a:pPr>
                      <a:r>
                        <a:rPr b="1" lang="de" sz="1300">
                          <a:latin typeface="Merriweather"/>
                          <a:ea typeface="Merriweather"/>
                          <a:cs typeface="Merriweather"/>
                          <a:sym typeface="Merriweather"/>
                        </a:rPr>
                        <a:t>Irmak [6]</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de" sz="1300">
                          <a:latin typeface="Merriweather"/>
                          <a:ea typeface="Merriweather"/>
                          <a:cs typeface="Merriweather"/>
                          <a:sym typeface="Merriweather"/>
                        </a:rPr>
                        <a:t>RIDER,REMBRANDT,TCGA-LGG and </a:t>
                      </a:r>
                      <a:endParaRPr b="1" sz="1300">
                        <a:latin typeface="Merriweather"/>
                        <a:ea typeface="Merriweather"/>
                        <a:cs typeface="Merriweather"/>
                        <a:sym typeface="Merriweather"/>
                      </a:endParaRPr>
                    </a:p>
                    <a:p>
                      <a:pPr indent="0" lvl="0" marL="0" rtl="0" algn="l">
                        <a:spcBef>
                          <a:spcPts val="0"/>
                        </a:spcBef>
                        <a:spcAft>
                          <a:spcPts val="0"/>
                        </a:spcAft>
                        <a:buNone/>
                      </a:pPr>
                      <a:r>
                        <a:rPr b="1" lang="de" sz="1300">
                          <a:latin typeface="Merriweather"/>
                          <a:ea typeface="Merriweather"/>
                          <a:cs typeface="Merriweather"/>
                          <a:sym typeface="Merriweather"/>
                        </a:rPr>
                        <a:t>T-1 Weighted Contrast MRI Images dataset</a:t>
                      </a:r>
                      <a:endParaRPr b="1" sz="1300">
                        <a:latin typeface="Merriweather"/>
                        <a:ea typeface="Merriweather"/>
                        <a:cs typeface="Merriweather"/>
                        <a:sym typeface="Merriweathe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de" sz="1300">
                          <a:latin typeface="Merriweather"/>
                          <a:ea typeface="Merriweather"/>
                          <a:cs typeface="Merriweather"/>
                          <a:sym typeface="Merriweather"/>
                        </a:rPr>
                        <a:t>2021</a:t>
                      </a:r>
                      <a:endParaRPr sz="16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de" sz="1300">
                          <a:latin typeface="Merriweather"/>
                          <a:ea typeface="Merriweather"/>
                          <a:cs typeface="Merriweather"/>
                          <a:sym typeface="Merriweather"/>
                        </a:rPr>
                        <a:t>Three CNN models were used for the three classification tasks in the model.Grid Search Optimizer was used to optimise the hyper parameters of CNN model. 5-fold cross validation was used</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b="1" lang="de" sz="1300">
                          <a:latin typeface="Merriweather"/>
                          <a:ea typeface="Merriweather"/>
                          <a:cs typeface="Merriweather"/>
                          <a:sym typeface="Merriweather"/>
                        </a:rPr>
                        <a:t>Sensitivity, Specificity, AUC  and Accuracy</a:t>
                      </a:r>
                      <a:endParaRPr/>
                    </a:p>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1466550">
                <a:tc>
                  <a:txBody>
                    <a:bodyPr/>
                    <a:lstStyle/>
                    <a:p>
                      <a:pPr indent="0" lvl="0" marL="0" rtl="0" algn="l">
                        <a:spcBef>
                          <a:spcPts val="0"/>
                        </a:spcBef>
                        <a:spcAft>
                          <a:spcPts val="0"/>
                        </a:spcAft>
                        <a:buNone/>
                      </a:pPr>
                      <a:r>
                        <a:rPr b="1" lang="de" sz="1200">
                          <a:latin typeface="Merriweather"/>
                          <a:ea typeface="Merriweather"/>
                          <a:cs typeface="Merriweather"/>
                          <a:sym typeface="Merriweather"/>
                        </a:rPr>
                        <a:t>Wu Jue et al.[7]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de" sz="1200">
                          <a:latin typeface="Merriweather"/>
                          <a:ea typeface="Merriweather"/>
                          <a:cs typeface="Merriweather"/>
                          <a:sym typeface="Merriweather"/>
                        </a:rPr>
                        <a:t>Small dataset of 253 images.</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de" sz="1300">
                          <a:latin typeface="Merriweather"/>
                          <a:ea typeface="Merriweather"/>
                          <a:cs typeface="Merriweather"/>
                          <a:sym typeface="Merriweather"/>
                        </a:rPr>
                        <a:t>2020</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de" sz="1200">
                          <a:latin typeface="Merriweather"/>
                          <a:ea typeface="Merriweather"/>
                          <a:cs typeface="Merriweather"/>
                          <a:sym typeface="Merriweather"/>
                        </a:rPr>
                        <a:t>Canny edge Detection Technique was used for Image Processing and data augmentation was performed as dataset is small.  Build CNN model was compared with pre trained models of Transfer learning approach.</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de" sz="1300">
                          <a:latin typeface="Merriweather"/>
                          <a:ea typeface="Merriweather"/>
                          <a:cs typeface="Merriweather"/>
                          <a:sym typeface="Merriweather"/>
                        </a:rPr>
                        <a:t>Accuracy</a:t>
                      </a:r>
                      <a:r>
                        <a:rPr b="1" lang="de" sz="1300">
                          <a:latin typeface="Merriweather"/>
                          <a:ea typeface="Merriweather"/>
                          <a:cs typeface="Merriweather"/>
                          <a:sym typeface="Merriweather"/>
                        </a:rPr>
                        <a:t> of Validation and Training dataset for different pre trained and developed CNN model</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1466550">
                <a:tc>
                  <a:txBody>
                    <a:bodyPr/>
                    <a:lstStyle/>
                    <a:p>
                      <a:pPr indent="0" lvl="0" marL="0" rtl="0" algn="l">
                        <a:lnSpc>
                          <a:spcPct val="115000"/>
                        </a:lnSpc>
                        <a:spcBef>
                          <a:spcPts val="0"/>
                        </a:spcBef>
                        <a:spcAft>
                          <a:spcPts val="0"/>
                        </a:spcAft>
                        <a:buNone/>
                      </a:pPr>
                      <a:r>
                        <a:rPr b="1" lang="de" sz="1200">
                          <a:latin typeface="Merriweather"/>
                          <a:ea typeface="Merriweather"/>
                          <a:cs typeface="Merriweather"/>
                          <a:sym typeface="Merriweather"/>
                        </a:rPr>
                        <a:t>Badža and Barjaktarovi´c[8] </a:t>
                      </a:r>
                      <a:endParaRPr b="1" sz="1200">
                        <a:latin typeface="Merriweather"/>
                        <a:ea typeface="Merriweather"/>
                        <a:cs typeface="Merriweather"/>
                        <a:sym typeface="Merriweathe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b="1" lang="de" sz="1300">
                          <a:latin typeface="Merriweather"/>
                          <a:ea typeface="Merriweather"/>
                          <a:cs typeface="Merriweather"/>
                          <a:sym typeface="Merriweather"/>
                        </a:rPr>
                        <a:t>T-1 Weighted Contrast MRI Images dataset</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b="1" lang="de" sz="1300">
                          <a:latin typeface="Merriweather"/>
                          <a:ea typeface="Merriweather"/>
                          <a:cs typeface="Merriweather"/>
                          <a:sym typeface="Merriweather"/>
                        </a:rPr>
                        <a:t>2020</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b="1" lang="de" sz="1300">
                          <a:latin typeface="Merriweather"/>
                          <a:ea typeface="Merriweather"/>
                          <a:cs typeface="Merriweather"/>
                          <a:sym typeface="Merriweather"/>
                        </a:rPr>
                        <a:t>B.</a:t>
                      </a:r>
                      <a:r>
                        <a:rPr b="1" lang="de" sz="1300">
                          <a:latin typeface="Merriweather"/>
                          <a:ea typeface="Merriweather"/>
                          <a:cs typeface="Merriweather"/>
                          <a:sym typeface="Merriweather"/>
                        </a:rPr>
                        <a:t>T classification model was built using CNN architecture and k-fold cross validation was done to test n/w </a:t>
                      </a:r>
                      <a:r>
                        <a:rPr b="1" lang="de" sz="1200">
                          <a:latin typeface="Merriweather"/>
                          <a:ea typeface="Merriweather"/>
                          <a:cs typeface="Merriweather"/>
                          <a:sym typeface="Merriweather"/>
                        </a:rPr>
                        <a:t>Adam Optimizer was used to optimise hyper parameters.</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b="1" lang="de" sz="1300">
                          <a:latin typeface="Merriweather"/>
                          <a:ea typeface="Merriweather"/>
                          <a:cs typeface="Merriweather"/>
                          <a:sym typeface="Merriweather"/>
                        </a:rPr>
                        <a:t>Recall, F1-Score, Precision and Accuracy</a:t>
                      </a:r>
                      <a:endParaRPr/>
                    </a:p>
                  </a:txBody>
                  <a:tcPr marT="91425" marB="91425" marR="91425" marL="91425">
                    <a:lnT cap="flat" cmpd="sng" w="9525">
                      <a:solidFill>
                        <a:srgbClr val="9E9E9E"/>
                      </a:solidFill>
                      <a:prstDash val="solid"/>
                      <a:round/>
                      <a:headEnd len="sm" w="sm" type="none"/>
                      <a:tailEnd len="sm" w="sm" type="none"/>
                    </a:lnT>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41"/>
          <p:cNvSpPr txBox="1"/>
          <p:nvPr>
            <p:ph type="title"/>
          </p:nvPr>
        </p:nvSpPr>
        <p:spPr>
          <a:xfrm>
            <a:off x="443175" y="227150"/>
            <a:ext cx="8322900" cy="65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de"/>
              <a:t>METHODOLOGY</a:t>
            </a:r>
            <a:r>
              <a:rPr lang="de"/>
              <a:t> </a:t>
            </a:r>
            <a:endParaRPr/>
          </a:p>
        </p:txBody>
      </p:sp>
      <p:grpSp>
        <p:nvGrpSpPr>
          <p:cNvPr id="520" name="Google Shape;520;p41"/>
          <p:cNvGrpSpPr/>
          <p:nvPr/>
        </p:nvGrpSpPr>
        <p:grpSpPr>
          <a:xfrm>
            <a:off x="7796403" y="4419775"/>
            <a:ext cx="1347600" cy="540700"/>
            <a:chOff x="7796403" y="4419775"/>
            <a:chExt cx="1347600" cy="540700"/>
          </a:xfrm>
        </p:grpSpPr>
        <p:sp>
          <p:nvSpPr>
            <p:cNvPr id="521" name="Google Shape;521;p41"/>
            <p:cNvSpPr/>
            <p:nvPr/>
          </p:nvSpPr>
          <p:spPr>
            <a:xfrm>
              <a:off x="8889887" y="4896275"/>
              <a:ext cx="2541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1"/>
            <p:cNvSpPr/>
            <p:nvPr/>
          </p:nvSpPr>
          <p:spPr>
            <a:xfrm>
              <a:off x="7796403" y="4658025"/>
              <a:ext cx="13476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1"/>
            <p:cNvSpPr/>
            <p:nvPr/>
          </p:nvSpPr>
          <p:spPr>
            <a:xfrm>
              <a:off x="8374957" y="4419775"/>
              <a:ext cx="768900" cy="6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 name="Google Shape;524;p41"/>
          <p:cNvSpPr txBox="1"/>
          <p:nvPr/>
        </p:nvSpPr>
        <p:spPr>
          <a:xfrm>
            <a:off x="495375" y="882225"/>
            <a:ext cx="776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25" name="Google Shape;525;p41"/>
          <p:cNvSpPr txBox="1"/>
          <p:nvPr/>
        </p:nvSpPr>
        <p:spPr>
          <a:xfrm>
            <a:off x="593700" y="782775"/>
            <a:ext cx="7956600" cy="515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 sz="1700">
                <a:latin typeface="Merriweather"/>
                <a:ea typeface="Merriweather"/>
                <a:cs typeface="Merriweather"/>
                <a:sym typeface="Merriweather"/>
              </a:rPr>
              <a:t>For the comparison model, two of the deep learning models that are </a:t>
            </a:r>
            <a:r>
              <a:rPr lang="de" sz="1700">
                <a:solidFill>
                  <a:srgbClr val="202124"/>
                </a:solidFill>
                <a:highlight>
                  <a:srgbClr val="FFFFFF"/>
                </a:highlight>
                <a:latin typeface="Merriweather"/>
                <a:ea typeface="Merriweather"/>
                <a:cs typeface="Merriweather"/>
                <a:sym typeface="Merriweather"/>
              </a:rPr>
              <a:t>Convolutional Neural Network(CNN) and pre trained Keras model VGG-16 was used for the dataset.</a:t>
            </a:r>
            <a:endParaRPr sz="1700">
              <a:solidFill>
                <a:srgbClr val="202124"/>
              </a:solidFill>
              <a:highlight>
                <a:srgbClr val="FFFFFF"/>
              </a:highlight>
              <a:latin typeface="Merriweather"/>
              <a:ea typeface="Merriweather"/>
              <a:cs typeface="Merriweather"/>
              <a:sym typeface="Merriweather"/>
            </a:endParaRPr>
          </a:p>
          <a:p>
            <a:pPr indent="0" lvl="0" marL="0" rtl="0" algn="l">
              <a:spcBef>
                <a:spcPts val="0"/>
              </a:spcBef>
              <a:spcAft>
                <a:spcPts val="0"/>
              </a:spcAft>
              <a:buNone/>
            </a:pPr>
            <a:r>
              <a:t/>
            </a:r>
            <a:endParaRPr sz="1700">
              <a:solidFill>
                <a:srgbClr val="202124"/>
              </a:solidFill>
              <a:highlight>
                <a:srgbClr val="FFFFFF"/>
              </a:highlight>
              <a:latin typeface="Merriweather"/>
              <a:ea typeface="Merriweather"/>
              <a:cs typeface="Merriweather"/>
              <a:sym typeface="Merriweather"/>
            </a:endParaRPr>
          </a:p>
          <a:p>
            <a:pPr indent="0" lvl="0" marL="0" rtl="0" algn="l">
              <a:spcBef>
                <a:spcPts val="0"/>
              </a:spcBef>
              <a:spcAft>
                <a:spcPts val="0"/>
              </a:spcAft>
              <a:buNone/>
            </a:pPr>
            <a:r>
              <a:rPr lang="de" sz="1700">
                <a:solidFill>
                  <a:srgbClr val="202124"/>
                </a:solidFill>
                <a:highlight>
                  <a:srgbClr val="FFFFFF"/>
                </a:highlight>
                <a:latin typeface="Merriweather"/>
                <a:ea typeface="Merriweather"/>
                <a:cs typeface="Merriweather"/>
                <a:sym typeface="Merriweather"/>
              </a:rPr>
              <a:t>Primarily the VGG-16 was </a:t>
            </a:r>
            <a:r>
              <a:rPr lang="de" sz="1700">
                <a:solidFill>
                  <a:srgbClr val="202124"/>
                </a:solidFill>
                <a:highlight>
                  <a:srgbClr val="FFFFFF"/>
                </a:highlight>
                <a:latin typeface="Merriweather"/>
                <a:ea typeface="Merriweather"/>
                <a:cs typeface="Merriweather"/>
                <a:sym typeface="Merriweather"/>
              </a:rPr>
              <a:t>implemented</a:t>
            </a:r>
            <a:r>
              <a:rPr lang="de" sz="1700">
                <a:solidFill>
                  <a:srgbClr val="202124"/>
                </a:solidFill>
                <a:highlight>
                  <a:srgbClr val="FFFFFF"/>
                </a:highlight>
                <a:latin typeface="Merriweather"/>
                <a:ea typeface="Merriweather"/>
                <a:cs typeface="Merriweather"/>
                <a:sym typeface="Merriweather"/>
              </a:rPr>
              <a:t> on the dataset for the reasons that the architecture performs well in image detection and its classification and it was also winner for </a:t>
            </a:r>
            <a:r>
              <a:rPr lang="de" sz="1700">
                <a:solidFill>
                  <a:srgbClr val="222222"/>
                </a:solidFill>
                <a:highlight>
                  <a:srgbClr val="FFFFFF"/>
                </a:highlight>
                <a:latin typeface="Merriweather"/>
                <a:ea typeface="Merriweather"/>
                <a:cs typeface="Merriweather"/>
                <a:sym typeface="Merriweather"/>
              </a:rPr>
              <a:t>ImageNet detection challenge in 2014.</a:t>
            </a:r>
            <a:endParaRPr sz="2200">
              <a:solidFill>
                <a:srgbClr val="202124"/>
              </a:solidFill>
              <a:highlight>
                <a:srgbClr val="FFFFFF"/>
              </a:highlight>
              <a:latin typeface="Merriweather"/>
              <a:ea typeface="Merriweather"/>
              <a:cs typeface="Merriweather"/>
              <a:sym typeface="Merriweather"/>
            </a:endParaRPr>
          </a:p>
          <a:p>
            <a:pPr indent="0" lvl="0" marL="0" rtl="0" algn="l">
              <a:spcBef>
                <a:spcPts val="0"/>
              </a:spcBef>
              <a:spcAft>
                <a:spcPts val="0"/>
              </a:spcAft>
              <a:buNone/>
            </a:pPr>
            <a:r>
              <a:t/>
            </a:r>
            <a:endParaRPr sz="1700">
              <a:solidFill>
                <a:srgbClr val="202124"/>
              </a:solidFill>
              <a:highlight>
                <a:srgbClr val="FFFFFF"/>
              </a:highlight>
              <a:latin typeface="Merriweather"/>
              <a:ea typeface="Merriweather"/>
              <a:cs typeface="Merriweather"/>
              <a:sym typeface="Merriweather"/>
            </a:endParaRPr>
          </a:p>
          <a:p>
            <a:pPr indent="0" lvl="0" marL="0" rtl="0" algn="l">
              <a:spcBef>
                <a:spcPts val="0"/>
              </a:spcBef>
              <a:spcAft>
                <a:spcPts val="0"/>
              </a:spcAft>
              <a:buNone/>
            </a:pPr>
            <a:r>
              <a:rPr lang="de" sz="1700">
                <a:solidFill>
                  <a:srgbClr val="202124"/>
                </a:solidFill>
                <a:highlight>
                  <a:srgbClr val="FFFFFF"/>
                </a:highlight>
                <a:latin typeface="Merriweather"/>
                <a:ea typeface="Merriweather"/>
                <a:cs typeface="Merriweather"/>
                <a:sym typeface="Merriweather"/>
              </a:rPr>
              <a:t>The CNN in particular was chosen for the following reasons-</a:t>
            </a:r>
            <a:endParaRPr sz="1700">
              <a:solidFill>
                <a:srgbClr val="202124"/>
              </a:solidFill>
              <a:highlight>
                <a:srgbClr val="FFFFFF"/>
              </a:highlight>
              <a:latin typeface="Merriweather"/>
              <a:ea typeface="Merriweather"/>
              <a:cs typeface="Merriweather"/>
              <a:sym typeface="Merriweather"/>
            </a:endParaRPr>
          </a:p>
          <a:p>
            <a:pPr indent="0" lvl="0" marL="0" rtl="0" algn="l">
              <a:spcBef>
                <a:spcPts val="0"/>
              </a:spcBef>
              <a:spcAft>
                <a:spcPts val="0"/>
              </a:spcAft>
              <a:buNone/>
            </a:pPr>
            <a:r>
              <a:t/>
            </a:r>
            <a:endParaRPr sz="1700">
              <a:solidFill>
                <a:srgbClr val="202124"/>
              </a:solidFill>
              <a:highlight>
                <a:srgbClr val="FFFFFF"/>
              </a:highlight>
              <a:latin typeface="Merriweather"/>
              <a:ea typeface="Merriweather"/>
              <a:cs typeface="Merriweather"/>
              <a:sym typeface="Merriweather"/>
            </a:endParaRPr>
          </a:p>
          <a:p>
            <a:pPr indent="-336550" lvl="0" marL="457200" rtl="0" algn="l">
              <a:spcBef>
                <a:spcPts val="0"/>
              </a:spcBef>
              <a:spcAft>
                <a:spcPts val="0"/>
              </a:spcAft>
              <a:buClr>
                <a:srgbClr val="202124"/>
              </a:buClr>
              <a:buSzPts val="1700"/>
              <a:buFont typeface="Merriweather"/>
              <a:buAutoNum type="arabicPeriod"/>
            </a:pPr>
            <a:r>
              <a:rPr lang="de" sz="1700">
                <a:solidFill>
                  <a:srgbClr val="202124"/>
                </a:solidFill>
                <a:highlight>
                  <a:srgbClr val="FFFFFF"/>
                </a:highlight>
                <a:latin typeface="Merriweather"/>
                <a:ea typeface="Merriweather"/>
                <a:cs typeface="Merriweather"/>
                <a:sym typeface="Merriweather"/>
              </a:rPr>
              <a:t>Models with CNN architecture are known for working well with object detection,image classification and especially for image classification.</a:t>
            </a:r>
            <a:endParaRPr sz="1700">
              <a:solidFill>
                <a:srgbClr val="202124"/>
              </a:solidFill>
              <a:highlight>
                <a:srgbClr val="FFFFFF"/>
              </a:highlight>
              <a:latin typeface="Merriweather"/>
              <a:ea typeface="Merriweather"/>
              <a:cs typeface="Merriweather"/>
              <a:sym typeface="Merriweather"/>
            </a:endParaRPr>
          </a:p>
          <a:p>
            <a:pPr indent="0" lvl="0" marL="457200" rtl="0" algn="l">
              <a:spcBef>
                <a:spcPts val="0"/>
              </a:spcBef>
              <a:spcAft>
                <a:spcPts val="0"/>
              </a:spcAft>
              <a:buNone/>
            </a:pPr>
            <a:r>
              <a:t/>
            </a:r>
            <a:endParaRPr sz="1700">
              <a:solidFill>
                <a:srgbClr val="202124"/>
              </a:solidFill>
              <a:highlight>
                <a:srgbClr val="FFFFFF"/>
              </a:highlight>
              <a:latin typeface="Merriweather"/>
              <a:ea typeface="Merriweather"/>
              <a:cs typeface="Merriweather"/>
              <a:sym typeface="Merriweather"/>
            </a:endParaRPr>
          </a:p>
          <a:p>
            <a:pPr indent="0" lvl="0" marL="0" rtl="0" algn="l">
              <a:spcBef>
                <a:spcPts val="0"/>
              </a:spcBef>
              <a:spcAft>
                <a:spcPts val="0"/>
              </a:spcAft>
              <a:buNone/>
            </a:pPr>
            <a:r>
              <a:t/>
            </a:r>
            <a:endParaRPr sz="1700">
              <a:solidFill>
                <a:srgbClr val="202124"/>
              </a:solidFill>
              <a:highlight>
                <a:srgbClr val="FFFFFF"/>
              </a:highlight>
              <a:latin typeface="Merriweather"/>
              <a:ea typeface="Merriweather"/>
              <a:cs typeface="Merriweather"/>
              <a:sym typeface="Merriweather"/>
            </a:endParaRPr>
          </a:p>
          <a:p>
            <a:pPr indent="0" lvl="0" marL="0" rtl="0" algn="l">
              <a:spcBef>
                <a:spcPts val="0"/>
              </a:spcBef>
              <a:spcAft>
                <a:spcPts val="0"/>
              </a:spcAft>
              <a:buNone/>
            </a:pPr>
            <a:r>
              <a:t/>
            </a:r>
            <a:endParaRPr sz="1700">
              <a:solidFill>
                <a:srgbClr val="202124"/>
              </a:solidFill>
              <a:highlight>
                <a:srgbClr val="FFFFFF"/>
              </a:highlight>
              <a:latin typeface="Merriweather"/>
              <a:ea typeface="Merriweather"/>
              <a:cs typeface="Merriweather"/>
              <a:sym typeface="Merriweather"/>
            </a:endParaRPr>
          </a:p>
          <a:p>
            <a:pPr indent="0" lvl="0" marL="0" rtl="0" algn="l">
              <a:spcBef>
                <a:spcPts val="0"/>
              </a:spcBef>
              <a:spcAft>
                <a:spcPts val="0"/>
              </a:spcAft>
              <a:buNone/>
            </a:pPr>
            <a:r>
              <a:t/>
            </a:r>
            <a:endParaRPr sz="1700">
              <a:solidFill>
                <a:srgbClr val="202124"/>
              </a:solidFill>
              <a:highlight>
                <a:srgbClr val="FFFFFF"/>
              </a:highlight>
              <a:latin typeface="Merriweather"/>
              <a:ea typeface="Merriweather"/>
              <a:cs typeface="Merriweather"/>
              <a:sym typeface="Merriweather"/>
            </a:endParaRPr>
          </a:p>
          <a:p>
            <a:pPr indent="0" lvl="0" marL="0" rtl="0" algn="l">
              <a:spcBef>
                <a:spcPts val="0"/>
              </a:spcBef>
              <a:spcAft>
                <a:spcPts val="0"/>
              </a:spcAft>
              <a:buNone/>
            </a:pPr>
            <a:r>
              <a:t/>
            </a:r>
            <a:endParaRPr sz="1700">
              <a:solidFill>
                <a:srgbClr val="202124"/>
              </a:solidFill>
              <a:highlight>
                <a:srgbClr val="FFFFFF"/>
              </a:highlight>
              <a:latin typeface="Merriweather"/>
              <a:ea typeface="Merriweather"/>
              <a:cs typeface="Merriweather"/>
              <a:sym typeface="Merriweathe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42"/>
          <p:cNvSpPr txBox="1"/>
          <p:nvPr/>
        </p:nvSpPr>
        <p:spPr>
          <a:xfrm>
            <a:off x="398775" y="483800"/>
            <a:ext cx="8282700" cy="270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 sz="1700">
                <a:solidFill>
                  <a:srgbClr val="202124"/>
                </a:solidFill>
                <a:highlight>
                  <a:schemeClr val="lt1"/>
                </a:highlight>
                <a:latin typeface="Merriweather"/>
                <a:ea typeface="Merriweather"/>
                <a:cs typeface="Merriweather"/>
                <a:sym typeface="Merriweather"/>
              </a:rPr>
              <a:t>2. </a:t>
            </a:r>
            <a:r>
              <a:rPr lang="de" sz="1700">
                <a:solidFill>
                  <a:srgbClr val="202124"/>
                </a:solidFill>
                <a:highlight>
                  <a:schemeClr val="lt1"/>
                </a:highlight>
                <a:latin typeface="Merriweather"/>
                <a:ea typeface="Merriweather"/>
                <a:cs typeface="Merriweather"/>
                <a:sym typeface="Merriweather"/>
              </a:rPr>
              <a:t>It has been observed that overall performance of the model with CNN Architecture tend to be good.</a:t>
            </a:r>
            <a:endParaRPr sz="1700">
              <a:solidFill>
                <a:srgbClr val="202124"/>
              </a:solidFill>
              <a:highlight>
                <a:schemeClr val="lt1"/>
              </a:highlight>
              <a:latin typeface="Merriweather"/>
              <a:ea typeface="Merriweather"/>
              <a:cs typeface="Merriweather"/>
              <a:sym typeface="Merriweather"/>
            </a:endParaRPr>
          </a:p>
          <a:p>
            <a:pPr indent="0" lvl="0" marL="457200" rtl="0" algn="l">
              <a:spcBef>
                <a:spcPts val="0"/>
              </a:spcBef>
              <a:spcAft>
                <a:spcPts val="0"/>
              </a:spcAft>
              <a:buNone/>
            </a:pPr>
            <a:r>
              <a:t/>
            </a:r>
            <a:endParaRPr sz="1700">
              <a:solidFill>
                <a:srgbClr val="202124"/>
              </a:solidFill>
              <a:highlight>
                <a:schemeClr val="lt1"/>
              </a:highlight>
              <a:latin typeface="Merriweather"/>
              <a:ea typeface="Merriweather"/>
              <a:cs typeface="Merriweather"/>
              <a:sym typeface="Merriweather"/>
            </a:endParaRPr>
          </a:p>
          <a:p>
            <a:pPr indent="0" lvl="0" marL="0" rtl="0" algn="l">
              <a:spcBef>
                <a:spcPts val="0"/>
              </a:spcBef>
              <a:spcAft>
                <a:spcPts val="0"/>
              </a:spcAft>
              <a:buNone/>
            </a:pPr>
            <a:r>
              <a:rPr lang="de" sz="1700">
                <a:solidFill>
                  <a:srgbClr val="202124"/>
                </a:solidFill>
                <a:highlight>
                  <a:schemeClr val="lt1"/>
                </a:highlight>
                <a:latin typeface="Merriweather"/>
                <a:ea typeface="Merriweather"/>
                <a:cs typeface="Merriweather"/>
                <a:sym typeface="Merriweather"/>
              </a:rPr>
              <a:t>3. One of the major reasons , CNN model was selected is that across all different types of tumors, the CNN model can maintain relatively high in all the precisions, recalls.</a:t>
            </a:r>
            <a:endParaRPr sz="1700">
              <a:solidFill>
                <a:srgbClr val="202124"/>
              </a:solidFill>
              <a:highlight>
                <a:schemeClr val="lt1"/>
              </a:highlight>
              <a:latin typeface="Merriweather"/>
              <a:ea typeface="Merriweather"/>
              <a:cs typeface="Merriweather"/>
              <a:sym typeface="Merriweather"/>
            </a:endParaRPr>
          </a:p>
          <a:p>
            <a:pPr indent="0" lvl="0" marL="0" rtl="0" algn="l">
              <a:spcBef>
                <a:spcPts val="0"/>
              </a:spcBef>
              <a:spcAft>
                <a:spcPts val="0"/>
              </a:spcAft>
              <a:buNone/>
            </a:pPr>
            <a:r>
              <a:t/>
            </a:r>
            <a:endParaRPr sz="1500">
              <a:solidFill>
                <a:srgbClr val="202124"/>
              </a:solidFill>
              <a:highlight>
                <a:srgbClr val="FFFFFF"/>
              </a:highlight>
              <a:latin typeface="Merriweather"/>
              <a:ea typeface="Merriweather"/>
              <a:cs typeface="Merriweather"/>
              <a:sym typeface="Merriweather"/>
            </a:endParaRPr>
          </a:p>
          <a:p>
            <a:pPr indent="0" lvl="0" marL="0" rtl="0" algn="l">
              <a:spcBef>
                <a:spcPts val="0"/>
              </a:spcBef>
              <a:spcAft>
                <a:spcPts val="0"/>
              </a:spcAft>
              <a:buNone/>
            </a:pPr>
            <a:r>
              <a:t/>
            </a:r>
            <a:endParaRPr sz="1500">
              <a:solidFill>
                <a:srgbClr val="202124"/>
              </a:solidFill>
              <a:highlight>
                <a:srgbClr val="FFFFFF"/>
              </a:highlight>
              <a:latin typeface="Merriweather"/>
              <a:ea typeface="Merriweather"/>
              <a:cs typeface="Merriweather"/>
              <a:sym typeface="Merriweather"/>
            </a:endParaRPr>
          </a:p>
          <a:p>
            <a:pPr indent="0" lvl="0" marL="0" rtl="0" algn="l">
              <a:spcBef>
                <a:spcPts val="0"/>
              </a:spcBef>
              <a:spcAft>
                <a:spcPts val="0"/>
              </a:spcAft>
              <a:buNone/>
            </a:pPr>
            <a:r>
              <a:t/>
            </a:r>
            <a:endParaRPr sz="1500">
              <a:solidFill>
                <a:srgbClr val="202124"/>
              </a:solidFill>
              <a:highlight>
                <a:srgbClr val="FFFFFF"/>
              </a:highlight>
              <a:latin typeface="Merriweather"/>
              <a:ea typeface="Merriweather"/>
              <a:cs typeface="Merriweather"/>
              <a:sym typeface="Merriweather"/>
            </a:endParaRPr>
          </a:p>
          <a:p>
            <a:pPr indent="0" lvl="0" marL="0" rtl="0" algn="l">
              <a:spcBef>
                <a:spcPts val="0"/>
              </a:spcBef>
              <a:spcAft>
                <a:spcPts val="0"/>
              </a:spcAft>
              <a:buNone/>
            </a:pPr>
            <a:r>
              <a:t/>
            </a:r>
            <a:endParaRPr sz="1700">
              <a:solidFill>
                <a:srgbClr val="202124"/>
              </a:solidFill>
              <a:highlight>
                <a:srgbClr val="FFFFFF"/>
              </a:highlight>
              <a:latin typeface="Merriweather"/>
              <a:ea typeface="Merriweather"/>
              <a:cs typeface="Merriweather"/>
              <a:sym typeface="Merriweather"/>
            </a:endParaRPr>
          </a:p>
        </p:txBody>
      </p:sp>
      <p:pic>
        <p:nvPicPr>
          <p:cNvPr id="531" name="Google Shape;531;p42"/>
          <p:cNvPicPr preferRelativeResize="0"/>
          <p:nvPr/>
        </p:nvPicPr>
        <p:blipFill rotWithShape="1">
          <a:blip r:embed="rId3">
            <a:alphaModFix/>
          </a:blip>
          <a:srcRect b="0" l="-2923" r="0" t="0"/>
          <a:stretch/>
        </p:blipFill>
        <p:spPr>
          <a:xfrm>
            <a:off x="696575" y="2435875"/>
            <a:ext cx="7984900" cy="1642975"/>
          </a:xfrm>
          <a:prstGeom prst="rect">
            <a:avLst/>
          </a:prstGeom>
          <a:noFill/>
          <a:ln>
            <a:noFill/>
          </a:ln>
        </p:spPr>
      </p:pic>
      <p:sp>
        <p:nvSpPr>
          <p:cNvPr id="532" name="Google Shape;532;p42"/>
          <p:cNvSpPr txBox="1"/>
          <p:nvPr/>
        </p:nvSpPr>
        <p:spPr>
          <a:xfrm>
            <a:off x="1463850" y="4263550"/>
            <a:ext cx="5683500" cy="431100"/>
          </a:xfrm>
          <a:prstGeom prst="rect">
            <a:avLst/>
          </a:prstGeom>
          <a:noFill/>
          <a:ln>
            <a:noFill/>
          </a:ln>
        </p:spPr>
        <p:txBody>
          <a:bodyPr anchorCtr="0" anchor="t" bIns="91425" lIns="91425" spcFirstLastPara="1" rIns="91425" wrap="square" tIns="91425">
            <a:spAutoFit/>
          </a:bodyPr>
          <a:lstStyle/>
          <a:p>
            <a:pPr indent="457200" lvl="0" marL="0" rtl="0" algn="ctr">
              <a:lnSpc>
                <a:spcPct val="200000"/>
              </a:lnSpc>
              <a:spcBef>
                <a:spcPts val="0"/>
              </a:spcBef>
              <a:spcAft>
                <a:spcPts val="0"/>
              </a:spcAft>
              <a:buNone/>
            </a:pPr>
            <a:r>
              <a:rPr b="1" lang="de" sz="1600">
                <a:latin typeface="Merriweather"/>
                <a:ea typeface="Merriweather"/>
                <a:cs typeface="Merriweather"/>
                <a:sym typeface="Merriweather"/>
              </a:rPr>
              <a:t>Figure 1</a:t>
            </a:r>
            <a:r>
              <a:rPr lang="de" sz="1600">
                <a:latin typeface="Merriweather"/>
                <a:ea typeface="Merriweather"/>
                <a:cs typeface="Merriweather"/>
                <a:sym typeface="Merriweather"/>
              </a:rPr>
              <a:t>: Design of  Project problem </a:t>
            </a:r>
            <a:endParaRPr sz="1800">
              <a:latin typeface="Merriweather"/>
              <a:ea typeface="Merriweather"/>
              <a:cs typeface="Merriweather"/>
              <a:sym typeface="Merriweathe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43"/>
          <p:cNvSpPr txBox="1"/>
          <p:nvPr>
            <p:ph type="title"/>
          </p:nvPr>
        </p:nvSpPr>
        <p:spPr>
          <a:xfrm>
            <a:off x="643950" y="282225"/>
            <a:ext cx="7798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de"/>
              <a:t>PROJECT DEVELOPMENT</a:t>
            </a:r>
            <a:endParaRPr/>
          </a:p>
        </p:txBody>
      </p:sp>
      <p:pic>
        <p:nvPicPr>
          <p:cNvPr id="538" name="Google Shape;538;p43"/>
          <p:cNvPicPr preferRelativeResize="0"/>
          <p:nvPr/>
        </p:nvPicPr>
        <p:blipFill>
          <a:blip r:embed="rId3">
            <a:alphaModFix/>
          </a:blip>
          <a:stretch>
            <a:fillRect/>
          </a:stretch>
        </p:blipFill>
        <p:spPr>
          <a:xfrm>
            <a:off x="349775" y="1491550"/>
            <a:ext cx="8410725" cy="2238725"/>
          </a:xfrm>
          <a:prstGeom prst="rect">
            <a:avLst/>
          </a:prstGeom>
          <a:noFill/>
          <a:ln>
            <a:noFill/>
          </a:ln>
        </p:spPr>
      </p:pic>
      <p:sp>
        <p:nvSpPr>
          <p:cNvPr id="539" name="Google Shape;539;p43"/>
          <p:cNvSpPr txBox="1"/>
          <p:nvPr/>
        </p:nvSpPr>
        <p:spPr>
          <a:xfrm>
            <a:off x="1604725" y="3998100"/>
            <a:ext cx="5484600" cy="446400"/>
          </a:xfrm>
          <a:prstGeom prst="rect">
            <a:avLst/>
          </a:prstGeom>
          <a:noFill/>
          <a:ln>
            <a:noFill/>
          </a:ln>
        </p:spPr>
        <p:txBody>
          <a:bodyPr anchorCtr="0" anchor="t" bIns="91425" lIns="91425" spcFirstLastPara="1" rIns="91425" wrap="square" tIns="91425">
            <a:spAutoFit/>
          </a:bodyPr>
          <a:lstStyle/>
          <a:p>
            <a:pPr indent="457200" lvl="0" marL="0" rtl="0" algn="ctr">
              <a:lnSpc>
                <a:spcPct val="200000"/>
              </a:lnSpc>
              <a:spcBef>
                <a:spcPts val="0"/>
              </a:spcBef>
              <a:spcAft>
                <a:spcPts val="0"/>
              </a:spcAft>
              <a:buNone/>
            </a:pPr>
            <a:r>
              <a:rPr b="1" lang="de" sz="1600">
                <a:latin typeface="Merriweather"/>
                <a:ea typeface="Merriweather"/>
                <a:cs typeface="Merriweather"/>
                <a:sym typeface="Merriweather"/>
              </a:rPr>
              <a:t>Figure 2</a:t>
            </a:r>
            <a:r>
              <a:rPr lang="de" sz="1600">
                <a:latin typeface="Merriweather"/>
                <a:ea typeface="Merriweather"/>
                <a:cs typeface="Merriweather"/>
                <a:sym typeface="Merriweather"/>
              </a:rPr>
              <a:t>: </a:t>
            </a:r>
            <a:r>
              <a:rPr b="1" lang="de" sz="1200">
                <a:latin typeface="Times New Roman"/>
                <a:ea typeface="Times New Roman"/>
                <a:cs typeface="Times New Roman"/>
                <a:sym typeface="Times New Roman"/>
              </a:rPr>
              <a:t> </a:t>
            </a:r>
            <a:r>
              <a:rPr lang="de" sz="1700">
                <a:latin typeface="Merriweather"/>
                <a:ea typeface="Merriweather"/>
                <a:cs typeface="Merriweather"/>
                <a:sym typeface="Merriweather"/>
              </a:rPr>
              <a:t>Flow of Data In Project</a:t>
            </a:r>
            <a:r>
              <a:rPr lang="de" sz="1600">
                <a:latin typeface="Merriweather"/>
                <a:ea typeface="Merriweather"/>
                <a:cs typeface="Merriweather"/>
                <a:sym typeface="Merriweather"/>
              </a:rPr>
              <a:t> </a:t>
            </a:r>
            <a:endParaRPr>
              <a:latin typeface="Inter"/>
              <a:ea typeface="Inter"/>
              <a:cs typeface="Inter"/>
              <a:sym typeface="Inte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inimalist &amp; Formal Consulting Toolkit by Slidesgo">
  <a:themeElements>
    <a:clrScheme name="Simple Light">
      <a:dk1>
        <a:srgbClr val="A83B28"/>
      </a:dk1>
      <a:lt1>
        <a:srgbClr val="FFFFFF"/>
      </a:lt1>
      <a:dk2>
        <a:srgbClr val="232F30"/>
      </a:dk2>
      <a:lt2>
        <a:srgbClr val="CCD6D6"/>
      </a:lt2>
      <a:accent1>
        <a:srgbClr val="A83B28"/>
      </a:accent1>
      <a:accent2>
        <a:srgbClr val="E9664E"/>
      </a:accent2>
      <a:accent3>
        <a:srgbClr val="F7CCC5"/>
      </a:accent3>
      <a:accent4>
        <a:srgbClr val="CCD6D6"/>
      </a:accent4>
      <a:accent5>
        <a:srgbClr val="FFFFFF"/>
      </a:accent5>
      <a:accent6>
        <a:srgbClr val="FFFFFF"/>
      </a:accent6>
      <a:hlink>
        <a:srgbClr val="A83B2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